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954838" cy="9240838"/>
  <p:defaultTextStyle>
    <a:defPPr>
      <a:defRPr lang="en-C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5880B3-8454-4367-AF44-BF8E5161B91A}" v="1" dt="2023-05-26T14:39:35.4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318C5-DD45-F736-3D3D-41708CA9EAC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MX"/>
          </a:p>
        </p:txBody>
      </p:sp>
      <p:sp>
        <p:nvSpPr>
          <p:cNvPr id="3" name="Subtitle 2">
            <a:extLst>
              <a:ext uri="{FF2B5EF4-FFF2-40B4-BE49-F238E27FC236}">
                <a16:creationId xmlns:a16="http://schemas.microsoft.com/office/drawing/2014/main" id="{BF5BB6C3-9D97-6792-A762-18EFE45A9F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MX"/>
          </a:p>
        </p:txBody>
      </p:sp>
      <p:sp>
        <p:nvSpPr>
          <p:cNvPr id="4" name="Date Placeholder 3">
            <a:extLst>
              <a:ext uri="{FF2B5EF4-FFF2-40B4-BE49-F238E27FC236}">
                <a16:creationId xmlns:a16="http://schemas.microsoft.com/office/drawing/2014/main" id="{5EE2593A-0963-1A24-E922-E33579536D57}"/>
              </a:ext>
            </a:extLst>
          </p:cNvPr>
          <p:cNvSpPr>
            <a:spLocks noGrp="1"/>
          </p:cNvSpPr>
          <p:nvPr>
            <p:ph type="dt" sz="half" idx="10"/>
          </p:nvPr>
        </p:nvSpPr>
        <p:spPr/>
        <p:txBody>
          <a:bodyPr/>
          <a:lstStyle/>
          <a:p>
            <a:fld id="{0C33E09B-3B0F-494A-844B-A13C4497EE87}" type="datetimeFigureOut">
              <a:rPr lang="es-MX" smtClean="0"/>
              <a:t>26/05/2023</a:t>
            </a:fld>
            <a:endParaRPr lang="es-MX"/>
          </a:p>
        </p:txBody>
      </p:sp>
      <p:sp>
        <p:nvSpPr>
          <p:cNvPr id="5" name="Footer Placeholder 4">
            <a:extLst>
              <a:ext uri="{FF2B5EF4-FFF2-40B4-BE49-F238E27FC236}">
                <a16:creationId xmlns:a16="http://schemas.microsoft.com/office/drawing/2014/main" id="{E51ACB82-802F-5FA2-C9A2-931699944DFA}"/>
              </a:ext>
            </a:extLst>
          </p:cNvPr>
          <p:cNvSpPr>
            <a:spLocks noGrp="1"/>
          </p:cNvSpPr>
          <p:nvPr>
            <p:ph type="ftr" sz="quarter" idx="11"/>
          </p:nvPr>
        </p:nvSpPr>
        <p:spPr/>
        <p:txBody>
          <a:bodyPr/>
          <a:lstStyle/>
          <a:p>
            <a:endParaRPr lang="es-MX"/>
          </a:p>
        </p:txBody>
      </p:sp>
      <p:sp>
        <p:nvSpPr>
          <p:cNvPr id="6" name="Slide Number Placeholder 5">
            <a:extLst>
              <a:ext uri="{FF2B5EF4-FFF2-40B4-BE49-F238E27FC236}">
                <a16:creationId xmlns:a16="http://schemas.microsoft.com/office/drawing/2014/main" id="{4439CEF3-E0A0-2265-F59E-8D38A4427351}"/>
              </a:ext>
            </a:extLst>
          </p:cNvPr>
          <p:cNvSpPr>
            <a:spLocks noGrp="1"/>
          </p:cNvSpPr>
          <p:nvPr>
            <p:ph type="sldNum" sz="quarter" idx="12"/>
          </p:nvPr>
        </p:nvSpPr>
        <p:spPr/>
        <p:txBody>
          <a:bodyPr/>
          <a:lstStyle/>
          <a:p>
            <a:fld id="{C415DFC1-89BB-480B-BA9A-9BE8221AEC5B}" type="slidenum">
              <a:rPr lang="es-MX" smtClean="0"/>
              <a:t>‹#›</a:t>
            </a:fld>
            <a:endParaRPr lang="es-MX"/>
          </a:p>
        </p:txBody>
      </p:sp>
    </p:spTree>
    <p:extLst>
      <p:ext uri="{BB962C8B-B14F-4D97-AF65-F5344CB8AC3E}">
        <p14:creationId xmlns:p14="http://schemas.microsoft.com/office/powerpoint/2010/main" val="1000583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F8052-E742-64CC-7902-61F480E043B1}"/>
              </a:ext>
            </a:extLst>
          </p:cNvPr>
          <p:cNvSpPr>
            <a:spLocks noGrp="1"/>
          </p:cNvSpPr>
          <p:nvPr>
            <p:ph type="title"/>
          </p:nvPr>
        </p:nvSpPr>
        <p:spPr/>
        <p:txBody>
          <a:bodyPr/>
          <a:lstStyle/>
          <a:p>
            <a:r>
              <a:rPr lang="en-US"/>
              <a:t>Click to edit Master title style</a:t>
            </a:r>
            <a:endParaRPr lang="es-MX"/>
          </a:p>
        </p:txBody>
      </p:sp>
      <p:sp>
        <p:nvSpPr>
          <p:cNvPr id="3" name="Vertical Text Placeholder 2">
            <a:extLst>
              <a:ext uri="{FF2B5EF4-FFF2-40B4-BE49-F238E27FC236}">
                <a16:creationId xmlns:a16="http://schemas.microsoft.com/office/drawing/2014/main" id="{09B5BFA7-AF49-DE07-F1C6-9733BB034C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4" name="Date Placeholder 3">
            <a:extLst>
              <a:ext uri="{FF2B5EF4-FFF2-40B4-BE49-F238E27FC236}">
                <a16:creationId xmlns:a16="http://schemas.microsoft.com/office/drawing/2014/main" id="{3680D6C1-1338-7E44-6CE6-229D39636D7A}"/>
              </a:ext>
            </a:extLst>
          </p:cNvPr>
          <p:cNvSpPr>
            <a:spLocks noGrp="1"/>
          </p:cNvSpPr>
          <p:nvPr>
            <p:ph type="dt" sz="half" idx="10"/>
          </p:nvPr>
        </p:nvSpPr>
        <p:spPr/>
        <p:txBody>
          <a:bodyPr/>
          <a:lstStyle/>
          <a:p>
            <a:fld id="{0C33E09B-3B0F-494A-844B-A13C4497EE87}" type="datetimeFigureOut">
              <a:rPr lang="es-MX" smtClean="0"/>
              <a:t>26/05/2023</a:t>
            </a:fld>
            <a:endParaRPr lang="es-MX"/>
          </a:p>
        </p:txBody>
      </p:sp>
      <p:sp>
        <p:nvSpPr>
          <p:cNvPr id="5" name="Footer Placeholder 4">
            <a:extLst>
              <a:ext uri="{FF2B5EF4-FFF2-40B4-BE49-F238E27FC236}">
                <a16:creationId xmlns:a16="http://schemas.microsoft.com/office/drawing/2014/main" id="{A6E7D466-A4F6-0468-29DF-F3A9E62BF6D9}"/>
              </a:ext>
            </a:extLst>
          </p:cNvPr>
          <p:cNvSpPr>
            <a:spLocks noGrp="1"/>
          </p:cNvSpPr>
          <p:nvPr>
            <p:ph type="ftr" sz="quarter" idx="11"/>
          </p:nvPr>
        </p:nvSpPr>
        <p:spPr/>
        <p:txBody>
          <a:bodyPr/>
          <a:lstStyle/>
          <a:p>
            <a:endParaRPr lang="es-MX"/>
          </a:p>
        </p:txBody>
      </p:sp>
      <p:sp>
        <p:nvSpPr>
          <p:cNvPr id="6" name="Slide Number Placeholder 5">
            <a:extLst>
              <a:ext uri="{FF2B5EF4-FFF2-40B4-BE49-F238E27FC236}">
                <a16:creationId xmlns:a16="http://schemas.microsoft.com/office/drawing/2014/main" id="{491C55FC-4DC8-2A3F-B02F-FBE1A50BB915}"/>
              </a:ext>
            </a:extLst>
          </p:cNvPr>
          <p:cNvSpPr>
            <a:spLocks noGrp="1"/>
          </p:cNvSpPr>
          <p:nvPr>
            <p:ph type="sldNum" sz="quarter" idx="12"/>
          </p:nvPr>
        </p:nvSpPr>
        <p:spPr/>
        <p:txBody>
          <a:bodyPr/>
          <a:lstStyle/>
          <a:p>
            <a:fld id="{C415DFC1-89BB-480B-BA9A-9BE8221AEC5B}" type="slidenum">
              <a:rPr lang="es-MX" smtClean="0"/>
              <a:t>‹#›</a:t>
            </a:fld>
            <a:endParaRPr lang="es-MX"/>
          </a:p>
        </p:txBody>
      </p:sp>
    </p:spTree>
    <p:extLst>
      <p:ext uri="{BB962C8B-B14F-4D97-AF65-F5344CB8AC3E}">
        <p14:creationId xmlns:p14="http://schemas.microsoft.com/office/powerpoint/2010/main" val="2258471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81C01CE-5768-C05C-09C2-395E456D3A1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MX"/>
          </a:p>
        </p:txBody>
      </p:sp>
      <p:sp>
        <p:nvSpPr>
          <p:cNvPr id="3" name="Vertical Text Placeholder 2">
            <a:extLst>
              <a:ext uri="{FF2B5EF4-FFF2-40B4-BE49-F238E27FC236}">
                <a16:creationId xmlns:a16="http://schemas.microsoft.com/office/drawing/2014/main" id="{7BD99CD5-A79F-9D87-D162-2EA0EF49E9D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4" name="Date Placeholder 3">
            <a:extLst>
              <a:ext uri="{FF2B5EF4-FFF2-40B4-BE49-F238E27FC236}">
                <a16:creationId xmlns:a16="http://schemas.microsoft.com/office/drawing/2014/main" id="{F715125A-0BB2-6BAA-B69C-C25F0203E77E}"/>
              </a:ext>
            </a:extLst>
          </p:cNvPr>
          <p:cNvSpPr>
            <a:spLocks noGrp="1"/>
          </p:cNvSpPr>
          <p:nvPr>
            <p:ph type="dt" sz="half" idx="10"/>
          </p:nvPr>
        </p:nvSpPr>
        <p:spPr/>
        <p:txBody>
          <a:bodyPr/>
          <a:lstStyle/>
          <a:p>
            <a:fld id="{0C33E09B-3B0F-494A-844B-A13C4497EE87}" type="datetimeFigureOut">
              <a:rPr lang="es-MX" smtClean="0"/>
              <a:t>26/05/2023</a:t>
            </a:fld>
            <a:endParaRPr lang="es-MX"/>
          </a:p>
        </p:txBody>
      </p:sp>
      <p:sp>
        <p:nvSpPr>
          <p:cNvPr id="5" name="Footer Placeholder 4">
            <a:extLst>
              <a:ext uri="{FF2B5EF4-FFF2-40B4-BE49-F238E27FC236}">
                <a16:creationId xmlns:a16="http://schemas.microsoft.com/office/drawing/2014/main" id="{A37B0973-81A8-9EE9-69BA-827FC4399021}"/>
              </a:ext>
            </a:extLst>
          </p:cNvPr>
          <p:cNvSpPr>
            <a:spLocks noGrp="1"/>
          </p:cNvSpPr>
          <p:nvPr>
            <p:ph type="ftr" sz="quarter" idx="11"/>
          </p:nvPr>
        </p:nvSpPr>
        <p:spPr/>
        <p:txBody>
          <a:bodyPr/>
          <a:lstStyle/>
          <a:p>
            <a:endParaRPr lang="es-MX"/>
          </a:p>
        </p:txBody>
      </p:sp>
      <p:sp>
        <p:nvSpPr>
          <p:cNvPr id="6" name="Slide Number Placeholder 5">
            <a:extLst>
              <a:ext uri="{FF2B5EF4-FFF2-40B4-BE49-F238E27FC236}">
                <a16:creationId xmlns:a16="http://schemas.microsoft.com/office/drawing/2014/main" id="{0E9EA5A3-AB40-3CAC-570E-514A7A464A60}"/>
              </a:ext>
            </a:extLst>
          </p:cNvPr>
          <p:cNvSpPr>
            <a:spLocks noGrp="1"/>
          </p:cNvSpPr>
          <p:nvPr>
            <p:ph type="sldNum" sz="quarter" idx="12"/>
          </p:nvPr>
        </p:nvSpPr>
        <p:spPr/>
        <p:txBody>
          <a:bodyPr/>
          <a:lstStyle/>
          <a:p>
            <a:fld id="{C415DFC1-89BB-480B-BA9A-9BE8221AEC5B}" type="slidenum">
              <a:rPr lang="es-MX" smtClean="0"/>
              <a:t>‹#›</a:t>
            </a:fld>
            <a:endParaRPr lang="es-MX"/>
          </a:p>
        </p:txBody>
      </p:sp>
    </p:spTree>
    <p:extLst>
      <p:ext uri="{BB962C8B-B14F-4D97-AF65-F5344CB8AC3E}">
        <p14:creationId xmlns:p14="http://schemas.microsoft.com/office/powerpoint/2010/main" val="2368628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D5D82-1929-E706-A520-D11BD2EA1D5C}"/>
              </a:ext>
            </a:extLst>
          </p:cNvPr>
          <p:cNvSpPr>
            <a:spLocks noGrp="1"/>
          </p:cNvSpPr>
          <p:nvPr>
            <p:ph type="title"/>
          </p:nvPr>
        </p:nvSpPr>
        <p:spPr/>
        <p:txBody>
          <a:bodyPr/>
          <a:lstStyle/>
          <a:p>
            <a:r>
              <a:rPr lang="en-US"/>
              <a:t>Click to edit Master title style</a:t>
            </a:r>
            <a:endParaRPr lang="es-MX"/>
          </a:p>
        </p:txBody>
      </p:sp>
      <p:sp>
        <p:nvSpPr>
          <p:cNvPr id="3" name="Content Placeholder 2">
            <a:extLst>
              <a:ext uri="{FF2B5EF4-FFF2-40B4-BE49-F238E27FC236}">
                <a16:creationId xmlns:a16="http://schemas.microsoft.com/office/drawing/2014/main" id="{CDE391A4-7758-9270-B946-AF4D6F6091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4" name="Date Placeholder 3">
            <a:extLst>
              <a:ext uri="{FF2B5EF4-FFF2-40B4-BE49-F238E27FC236}">
                <a16:creationId xmlns:a16="http://schemas.microsoft.com/office/drawing/2014/main" id="{0E423A74-4536-38F9-48A7-85F055DD7995}"/>
              </a:ext>
            </a:extLst>
          </p:cNvPr>
          <p:cNvSpPr>
            <a:spLocks noGrp="1"/>
          </p:cNvSpPr>
          <p:nvPr>
            <p:ph type="dt" sz="half" idx="10"/>
          </p:nvPr>
        </p:nvSpPr>
        <p:spPr/>
        <p:txBody>
          <a:bodyPr/>
          <a:lstStyle/>
          <a:p>
            <a:fld id="{0C33E09B-3B0F-494A-844B-A13C4497EE87}" type="datetimeFigureOut">
              <a:rPr lang="es-MX" smtClean="0"/>
              <a:t>26/05/2023</a:t>
            </a:fld>
            <a:endParaRPr lang="es-MX"/>
          </a:p>
        </p:txBody>
      </p:sp>
      <p:sp>
        <p:nvSpPr>
          <p:cNvPr id="5" name="Footer Placeholder 4">
            <a:extLst>
              <a:ext uri="{FF2B5EF4-FFF2-40B4-BE49-F238E27FC236}">
                <a16:creationId xmlns:a16="http://schemas.microsoft.com/office/drawing/2014/main" id="{4DC92FBD-39AB-1F5C-8D39-DCA6BA41EE1A}"/>
              </a:ext>
            </a:extLst>
          </p:cNvPr>
          <p:cNvSpPr>
            <a:spLocks noGrp="1"/>
          </p:cNvSpPr>
          <p:nvPr>
            <p:ph type="ftr" sz="quarter" idx="11"/>
          </p:nvPr>
        </p:nvSpPr>
        <p:spPr/>
        <p:txBody>
          <a:bodyPr/>
          <a:lstStyle/>
          <a:p>
            <a:endParaRPr lang="es-MX"/>
          </a:p>
        </p:txBody>
      </p:sp>
      <p:sp>
        <p:nvSpPr>
          <p:cNvPr id="6" name="Slide Number Placeholder 5">
            <a:extLst>
              <a:ext uri="{FF2B5EF4-FFF2-40B4-BE49-F238E27FC236}">
                <a16:creationId xmlns:a16="http://schemas.microsoft.com/office/drawing/2014/main" id="{B4F2F658-883E-6275-1ECC-B5D75C0A0400}"/>
              </a:ext>
            </a:extLst>
          </p:cNvPr>
          <p:cNvSpPr>
            <a:spLocks noGrp="1"/>
          </p:cNvSpPr>
          <p:nvPr>
            <p:ph type="sldNum" sz="quarter" idx="12"/>
          </p:nvPr>
        </p:nvSpPr>
        <p:spPr/>
        <p:txBody>
          <a:bodyPr/>
          <a:lstStyle/>
          <a:p>
            <a:fld id="{C415DFC1-89BB-480B-BA9A-9BE8221AEC5B}" type="slidenum">
              <a:rPr lang="es-MX" smtClean="0"/>
              <a:t>‹#›</a:t>
            </a:fld>
            <a:endParaRPr lang="es-MX"/>
          </a:p>
        </p:txBody>
      </p:sp>
    </p:spTree>
    <p:extLst>
      <p:ext uri="{BB962C8B-B14F-4D97-AF65-F5344CB8AC3E}">
        <p14:creationId xmlns:p14="http://schemas.microsoft.com/office/powerpoint/2010/main" val="3084531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05B9B-B6FB-48B6-768F-D770D674266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MX"/>
          </a:p>
        </p:txBody>
      </p:sp>
      <p:sp>
        <p:nvSpPr>
          <p:cNvPr id="3" name="Text Placeholder 2">
            <a:extLst>
              <a:ext uri="{FF2B5EF4-FFF2-40B4-BE49-F238E27FC236}">
                <a16:creationId xmlns:a16="http://schemas.microsoft.com/office/drawing/2014/main" id="{903E8E4D-2194-3537-AE55-1382A8B7EE6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91D992B-5DF4-7771-7CCA-1A63243509B3}"/>
              </a:ext>
            </a:extLst>
          </p:cNvPr>
          <p:cNvSpPr>
            <a:spLocks noGrp="1"/>
          </p:cNvSpPr>
          <p:nvPr>
            <p:ph type="dt" sz="half" idx="10"/>
          </p:nvPr>
        </p:nvSpPr>
        <p:spPr/>
        <p:txBody>
          <a:bodyPr/>
          <a:lstStyle/>
          <a:p>
            <a:fld id="{0C33E09B-3B0F-494A-844B-A13C4497EE87}" type="datetimeFigureOut">
              <a:rPr lang="es-MX" smtClean="0"/>
              <a:t>26/05/2023</a:t>
            </a:fld>
            <a:endParaRPr lang="es-MX"/>
          </a:p>
        </p:txBody>
      </p:sp>
      <p:sp>
        <p:nvSpPr>
          <p:cNvPr id="5" name="Footer Placeholder 4">
            <a:extLst>
              <a:ext uri="{FF2B5EF4-FFF2-40B4-BE49-F238E27FC236}">
                <a16:creationId xmlns:a16="http://schemas.microsoft.com/office/drawing/2014/main" id="{49C4E580-5194-BCCE-5A68-3F2AEC0F47A2}"/>
              </a:ext>
            </a:extLst>
          </p:cNvPr>
          <p:cNvSpPr>
            <a:spLocks noGrp="1"/>
          </p:cNvSpPr>
          <p:nvPr>
            <p:ph type="ftr" sz="quarter" idx="11"/>
          </p:nvPr>
        </p:nvSpPr>
        <p:spPr/>
        <p:txBody>
          <a:bodyPr/>
          <a:lstStyle/>
          <a:p>
            <a:endParaRPr lang="es-MX"/>
          </a:p>
        </p:txBody>
      </p:sp>
      <p:sp>
        <p:nvSpPr>
          <p:cNvPr id="6" name="Slide Number Placeholder 5">
            <a:extLst>
              <a:ext uri="{FF2B5EF4-FFF2-40B4-BE49-F238E27FC236}">
                <a16:creationId xmlns:a16="http://schemas.microsoft.com/office/drawing/2014/main" id="{5D81D73D-8828-FC43-4333-D9FD34B0ADD5}"/>
              </a:ext>
            </a:extLst>
          </p:cNvPr>
          <p:cNvSpPr>
            <a:spLocks noGrp="1"/>
          </p:cNvSpPr>
          <p:nvPr>
            <p:ph type="sldNum" sz="quarter" idx="12"/>
          </p:nvPr>
        </p:nvSpPr>
        <p:spPr/>
        <p:txBody>
          <a:bodyPr/>
          <a:lstStyle/>
          <a:p>
            <a:fld id="{C415DFC1-89BB-480B-BA9A-9BE8221AEC5B}" type="slidenum">
              <a:rPr lang="es-MX" smtClean="0"/>
              <a:t>‹#›</a:t>
            </a:fld>
            <a:endParaRPr lang="es-MX"/>
          </a:p>
        </p:txBody>
      </p:sp>
    </p:spTree>
    <p:extLst>
      <p:ext uri="{BB962C8B-B14F-4D97-AF65-F5344CB8AC3E}">
        <p14:creationId xmlns:p14="http://schemas.microsoft.com/office/powerpoint/2010/main" val="2371924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7295D-4BF7-C6ED-2241-155B3515C873}"/>
              </a:ext>
            </a:extLst>
          </p:cNvPr>
          <p:cNvSpPr>
            <a:spLocks noGrp="1"/>
          </p:cNvSpPr>
          <p:nvPr>
            <p:ph type="title"/>
          </p:nvPr>
        </p:nvSpPr>
        <p:spPr/>
        <p:txBody>
          <a:bodyPr/>
          <a:lstStyle/>
          <a:p>
            <a:r>
              <a:rPr lang="en-US"/>
              <a:t>Click to edit Master title style</a:t>
            </a:r>
            <a:endParaRPr lang="es-MX"/>
          </a:p>
        </p:txBody>
      </p:sp>
      <p:sp>
        <p:nvSpPr>
          <p:cNvPr id="3" name="Content Placeholder 2">
            <a:extLst>
              <a:ext uri="{FF2B5EF4-FFF2-40B4-BE49-F238E27FC236}">
                <a16:creationId xmlns:a16="http://schemas.microsoft.com/office/drawing/2014/main" id="{7B70968E-AD27-76C2-5356-42A7B797E2F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4" name="Content Placeholder 3">
            <a:extLst>
              <a:ext uri="{FF2B5EF4-FFF2-40B4-BE49-F238E27FC236}">
                <a16:creationId xmlns:a16="http://schemas.microsoft.com/office/drawing/2014/main" id="{05613C24-7AB4-CC97-AA36-C3F1E48A4E9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5" name="Date Placeholder 4">
            <a:extLst>
              <a:ext uri="{FF2B5EF4-FFF2-40B4-BE49-F238E27FC236}">
                <a16:creationId xmlns:a16="http://schemas.microsoft.com/office/drawing/2014/main" id="{98B7B8F1-B1C0-3716-E260-C1D53E78864E}"/>
              </a:ext>
            </a:extLst>
          </p:cNvPr>
          <p:cNvSpPr>
            <a:spLocks noGrp="1"/>
          </p:cNvSpPr>
          <p:nvPr>
            <p:ph type="dt" sz="half" idx="10"/>
          </p:nvPr>
        </p:nvSpPr>
        <p:spPr/>
        <p:txBody>
          <a:bodyPr/>
          <a:lstStyle/>
          <a:p>
            <a:fld id="{0C33E09B-3B0F-494A-844B-A13C4497EE87}" type="datetimeFigureOut">
              <a:rPr lang="es-MX" smtClean="0"/>
              <a:t>26/05/2023</a:t>
            </a:fld>
            <a:endParaRPr lang="es-MX"/>
          </a:p>
        </p:txBody>
      </p:sp>
      <p:sp>
        <p:nvSpPr>
          <p:cNvPr id="6" name="Footer Placeholder 5">
            <a:extLst>
              <a:ext uri="{FF2B5EF4-FFF2-40B4-BE49-F238E27FC236}">
                <a16:creationId xmlns:a16="http://schemas.microsoft.com/office/drawing/2014/main" id="{F4E14DAA-C66B-FA76-EF34-66CAF28E6AAF}"/>
              </a:ext>
            </a:extLst>
          </p:cNvPr>
          <p:cNvSpPr>
            <a:spLocks noGrp="1"/>
          </p:cNvSpPr>
          <p:nvPr>
            <p:ph type="ftr" sz="quarter" idx="11"/>
          </p:nvPr>
        </p:nvSpPr>
        <p:spPr/>
        <p:txBody>
          <a:bodyPr/>
          <a:lstStyle/>
          <a:p>
            <a:endParaRPr lang="es-MX"/>
          </a:p>
        </p:txBody>
      </p:sp>
      <p:sp>
        <p:nvSpPr>
          <p:cNvPr id="7" name="Slide Number Placeholder 6">
            <a:extLst>
              <a:ext uri="{FF2B5EF4-FFF2-40B4-BE49-F238E27FC236}">
                <a16:creationId xmlns:a16="http://schemas.microsoft.com/office/drawing/2014/main" id="{3DEDA876-A450-2D9C-3E65-3A3601C12E50}"/>
              </a:ext>
            </a:extLst>
          </p:cNvPr>
          <p:cNvSpPr>
            <a:spLocks noGrp="1"/>
          </p:cNvSpPr>
          <p:nvPr>
            <p:ph type="sldNum" sz="quarter" idx="12"/>
          </p:nvPr>
        </p:nvSpPr>
        <p:spPr/>
        <p:txBody>
          <a:bodyPr/>
          <a:lstStyle/>
          <a:p>
            <a:fld id="{C415DFC1-89BB-480B-BA9A-9BE8221AEC5B}" type="slidenum">
              <a:rPr lang="es-MX" smtClean="0"/>
              <a:t>‹#›</a:t>
            </a:fld>
            <a:endParaRPr lang="es-MX"/>
          </a:p>
        </p:txBody>
      </p:sp>
    </p:spTree>
    <p:extLst>
      <p:ext uri="{BB962C8B-B14F-4D97-AF65-F5344CB8AC3E}">
        <p14:creationId xmlns:p14="http://schemas.microsoft.com/office/powerpoint/2010/main" val="937397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54A3A-AD35-7593-ACEA-82129909772F}"/>
              </a:ext>
            </a:extLst>
          </p:cNvPr>
          <p:cNvSpPr>
            <a:spLocks noGrp="1"/>
          </p:cNvSpPr>
          <p:nvPr>
            <p:ph type="title"/>
          </p:nvPr>
        </p:nvSpPr>
        <p:spPr>
          <a:xfrm>
            <a:off x="839788" y="365125"/>
            <a:ext cx="10515600" cy="1325563"/>
          </a:xfrm>
        </p:spPr>
        <p:txBody>
          <a:bodyPr/>
          <a:lstStyle/>
          <a:p>
            <a:r>
              <a:rPr lang="en-US"/>
              <a:t>Click to edit Master title style</a:t>
            </a:r>
            <a:endParaRPr lang="es-MX"/>
          </a:p>
        </p:txBody>
      </p:sp>
      <p:sp>
        <p:nvSpPr>
          <p:cNvPr id="3" name="Text Placeholder 2">
            <a:extLst>
              <a:ext uri="{FF2B5EF4-FFF2-40B4-BE49-F238E27FC236}">
                <a16:creationId xmlns:a16="http://schemas.microsoft.com/office/drawing/2014/main" id="{1BAE41D3-1A75-C1DC-D5C8-DB13B0D896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0AFA7A7-6ABB-E428-EB50-C2C1B1F8B44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5" name="Text Placeholder 4">
            <a:extLst>
              <a:ext uri="{FF2B5EF4-FFF2-40B4-BE49-F238E27FC236}">
                <a16:creationId xmlns:a16="http://schemas.microsoft.com/office/drawing/2014/main" id="{B75369AD-6E2E-158F-5A55-52546EA9BA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9DA7860-D57B-F9E9-2045-45B623DE2F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7" name="Date Placeholder 6">
            <a:extLst>
              <a:ext uri="{FF2B5EF4-FFF2-40B4-BE49-F238E27FC236}">
                <a16:creationId xmlns:a16="http://schemas.microsoft.com/office/drawing/2014/main" id="{87FC3884-6BFF-50CB-13D0-4D3FF066C332}"/>
              </a:ext>
            </a:extLst>
          </p:cNvPr>
          <p:cNvSpPr>
            <a:spLocks noGrp="1"/>
          </p:cNvSpPr>
          <p:nvPr>
            <p:ph type="dt" sz="half" idx="10"/>
          </p:nvPr>
        </p:nvSpPr>
        <p:spPr/>
        <p:txBody>
          <a:bodyPr/>
          <a:lstStyle/>
          <a:p>
            <a:fld id="{0C33E09B-3B0F-494A-844B-A13C4497EE87}" type="datetimeFigureOut">
              <a:rPr lang="es-MX" smtClean="0"/>
              <a:t>26/05/2023</a:t>
            </a:fld>
            <a:endParaRPr lang="es-MX"/>
          </a:p>
        </p:txBody>
      </p:sp>
      <p:sp>
        <p:nvSpPr>
          <p:cNvPr id="8" name="Footer Placeholder 7">
            <a:extLst>
              <a:ext uri="{FF2B5EF4-FFF2-40B4-BE49-F238E27FC236}">
                <a16:creationId xmlns:a16="http://schemas.microsoft.com/office/drawing/2014/main" id="{D7F9C95F-AD0F-3EC9-A144-2D1027573AB6}"/>
              </a:ext>
            </a:extLst>
          </p:cNvPr>
          <p:cNvSpPr>
            <a:spLocks noGrp="1"/>
          </p:cNvSpPr>
          <p:nvPr>
            <p:ph type="ftr" sz="quarter" idx="11"/>
          </p:nvPr>
        </p:nvSpPr>
        <p:spPr/>
        <p:txBody>
          <a:bodyPr/>
          <a:lstStyle/>
          <a:p>
            <a:endParaRPr lang="es-MX"/>
          </a:p>
        </p:txBody>
      </p:sp>
      <p:sp>
        <p:nvSpPr>
          <p:cNvPr id="9" name="Slide Number Placeholder 8">
            <a:extLst>
              <a:ext uri="{FF2B5EF4-FFF2-40B4-BE49-F238E27FC236}">
                <a16:creationId xmlns:a16="http://schemas.microsoft.com/office/drawing/2014/main" id="{F4AB83B6-7221-0C51-DFE5-008922A181BB}"/>
              </a:ext>
            </a:extLst>
          </p:cNvPr>
          <p:cNvSpPr>
            <a:spLocks noGrp="1"/>
          </p:cNvSpPr>
          <p:nvPr>
            <p:ph type="sldNum" sz="quarter" idx="12"/>
          </p:nvPr>
        </p:nvSpPr>
        <p:spPr/>
        <p:txBody>
          <a:bodyPr/>
          <a:lstStyle/>
          <a:p>
            <a:fld id="{C415DFC1-89BB-480B-BA9A-9BE8221AEC5B}" type="slidenum">
              <a:rPr lang="es-MX" smtClean="0"/>
              <a:t>‹#›</a:t>
            </a:fld>
            <a:endParaRPr lang="es-MX"/>
          </a:p>
        </p:txBody>
      </p:sp>
    </p:spTree>
    <p:extLst>
      <p:ext uri="{BB962C8B-B14F-4D97-AF65-F5344CB8AC3E}">
        <p14:creationId xmlns:p14="http://schemas.microsoft.com/office/powerpoint/2010/main" val="2610803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9980F-1B15-E6F7-E370-5CF9D174276D}"/>
              </a:ext>
            </a:extLst>
          </p:cNvPr>
          <p:cNvSpPr>
            <a:spLocks noGrp="1"/>
          </p:cNvSpPr>
          <p:nvPr>
            <p:ph type="title"/>
          </p:nvPr>
        </p:nvSpPr>
        <p:spPr/>
        <p:txBody>
          <a:bodyPr/>
          <a:lstStyle/>
          <a:p>
            <a:r>
              <a:rPr lang="en-US"/>
              <a:t>Click to edit Master title style</a:t>
            </a:r>
            <a:endParaRPr lang="es-MX"/>
          </a:p>
        </p:txBody>
      </p:sp>
      <p:sp>
        <p:nvSpPr>
          <p:cNvPr id="3" name="Date Placeholder 2">
            <a:extLst>
              <a:ext uri="{FF2B5EF4-FFF2-40B4-BE49-F238E27FC236}">
                <a16:creationId xmlns:a16="http://schemas.microsoft.com/office/drawing/2014/main" id="{54601D1C-A4C6-FA19-87D6-C23B76DDA10E}"/>
              </a:ext>
            </a:extLst>
          </p:cNvPr>
          <p:cNvSpPr>
            <a:spLocks noGrp="1"/>
          </p:cNvSpPr>
          <p:nvPr>
            <p:ph type="dt" sz="half" idx="10"/>
          </p:nvPr>
        </p:nvSpPr>
        <p:spPr/>
        <p:txBody>
          <a:bodyPr/>
          <a:lstStyle/>
          <a:p>
            <a:fld id="{0C33E09B-3B0F-494A-844B-A13C4497EE87}" type="datetimeFigureOut">
              <a:rPr lang="es-MX" smtClean="0"/>
              <a:t>26/05/2023</a:t>
            </a:fld>
            <a:endParaRPr lang="es-MX"/>
          </a:p>
        </p:txBody>
      </p:sp>
      <p:sp>
        <p:nvSpPr>
          <p:cNvPr id="4" name="Footer Placeholder 3">
            <a:extLst>
              <a:ext uri="{FF2B5EF4-FFF2-40B4-BE49-F238E27FC236}">
                <a16:creationId xmlns:a16="http://schemas.microsoft.com/office/drawing/2014/main" id="{FBA2D151-C10D-3004-E4F4-90C131339981}"/>
              </a:ext>
            </a:extLst>
          </p:cNvPr>
          <p:cNvSpPr>
            <a:spLocks noGrp="1"/>
          </p:cNvSpPr>
          <p:nvPr>
            <p:ph type="ftr" sz="quarter" idx="11"/>
          </p:nvPr>
        </p:nvSpPr>
        <p:spPr/>
        <p:txBody>
          <a:bodyPr/>
          <a:lstStyle/>
          <a:p>
            <a:endParaRPr lang="es-MX"/>
          </a:p>
        </p:txBody>
      </p:sp>
      <p:sp>
        <p:nvSpPr>
          <p:cNvPr id="5" name="Slide Number Placeholder 4">
            <a:extLst>
              <a:ext uri="{FF2B5EF4-FFF2-40B4-BE49-F238E27FC236}">
                <a16:creationId xmlns:a16="http://schemas.microsoft.com/office/drawing/2014/main" id="{FAF9D0E6-2BAC-B4BD-0E28-8A00A4F72724}"/>
              </a:ext>
            </a:extLst>
          </p:cNvPr>
          <p:cNvSpPr>
            <a:spLocks noGrp="1"/>
          </p:cNvSpPr>
          <p:nvPr>
            <p:ph type="sldNum" sz="quarter" idx="12"/>
          </p:nvPr>
        </p:nvSpPr>
        <p:spPr/>
        <p:txBody>
          <a:bodyPr/>
          <a:lstStyle/>
          <a:p>
            <a:fld id="{C415DFC1-89BB-480B-BA9A-9BE8221AEC5B}" type="slidenum">
              <a:rPr lang="es-MX" smtClean="0"/>
              <a:t>‹#›</a:t>
            </a:fld>
            <a:endParaRPr lang="es-MX"/>
          </a:p>
        </p:txBody>
      </p:sp>
    </p:spTree>
    <p:extLst>
      <p:ext uri="{BB962C8B-B14F-4D97-AF65-F5344CB8AC3E}">
        <p14:creationId xmlns:p14="http://schemas.microsoft.com/office/powerpoint/2010/main" val="3868460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09C19F-C133-CFAF-4A9E-550ECAA60439}"/>
              </a:ext>
            </a:extLst>
          </p:cNvPr>
          <p:cNvSpPr>
            <a:spLocks noGrp="1"/>
          </p:cNvSpPr>
          <p:nvPr>
            <p:ph type="dt" sz="half" idx="10"/>
          </p:nvPr>
        </p:nvSpPr>
        <p:spPr/>
        <p:txBody>
          <a:bodyPr/>
          <a:lstStyle/>
          <a:p>
            <a:fld id="{0C33E09B-3B0F-494A-844B-A13C4497EE87}" type="datetimeFigureOut">
              <a:rPr lang="es-MX" smtClean="0"/>
              <a:t>26/05/2023</a:t>
            </a:fld>
            <a:endParaRPr lang="es-MX"/>
          </a:p>
        </p:txBody>
      </p:sp>
      <p:sp>
        <p:nvSpPr>
          <p:cNvPr id="3" name="Footer Placeholder 2">
            <a:extLst>
              <a:ext uri="{FF2B5EF4-FFF2-40B4-BE49-F238E27FC236}">
                <a16:creationId xmlns:a16="http://schemas.microsoft.com/office/drawing/2014/main" id="{B0B6AB2D-0089-C7C7-A1B1-A50657D810E8}"/>
              </a:ext>
            </a:extLst>
          </p:cNvPr>
          <p:cNvSpPr>
            <a:spLocks noGrp="1"/>
          </p:cNvSpPr>
          <p:nvPr>
            <p:ph type="ftr" sz="quarter" idx="11"/>
          </p:nvPr>
        </p:nvSpPr>
        <p:spPr/>
        <p:txBody>
          <a:bodyPr/>
          <a:lstStyle/>
          <a:p>
            <a:endParaRPr lang="es-MX"/>
          </a:p>
        </p:txBody>
      </p:sp>
      <p:sp>
        <p:nvSpPr>
          <p:cNvPr id="4" name="Slide Number Placeholder 3">
            <a:extLst>
              <a:ext uri="{FF2B5EF4-FFF2-40B4-BE49-F238E27FC236}">
                <a16:creationId xmlns:a16="http://schemas.microsoft.com/office/drawing/2014/main" id="{AEA42EE8-D228-DBFB-118B-3D80AC7ED7B7}"/>
              </a:ext>
            </a:extLst>
          </p:cNvPr>
          <p:cNvSpPr>
            <a:spLocks noGrp="1"/>
          </p:cNvSpPr>
          <p:nvPr>
            <p:ph type="sldNum" sz="quarter" idx="12"/>
          </p:nvPr>
        </p:nvSpPr>
        <p:spPr/>
        <p:txBody>
          <a:bodyPr/>
          <a:lstStyle/>
          <a:p>
            <a:fld id="{C415DFC1-89BB-480B-BA9A-9BE8221AEC5B}" type="slidenum">
              <a:rPr lang="es-MX" smtClean="0"/>
              <a:t>‹#›</a:t>
            </a:fld>
            <a:endParaRPr lang="es-MX"/>
          </a:p>
        </p:txBody>
      </p:sp>
    </p:spTree>
    <p:extLst>
      <p:ext uri="{BB962C8B-B14F-4D97-AF65-F5344CB8AC3E}">
        <p14:creationId xmlns:p14="http://schemas.microsoft.com/office/powerpoint/2010/main" val="4026132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E0540-A267-03FD-0345-B9FCD1D067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MX"/>
          </a:p>
        </p:txBody>
      </p:sp>
      <p:sp>
        <p:nvSpPr>
          <p:cNvPr id="3" name="Content Placeholder 2">
            <a:extLst>
              <a:ext uri="{FF2B5EF4-FFF2-40B4-BE49-F238E27FC236}">
                <a16:creationId xmlns:a16="http://schemas.microsoft.com/office/drawing/2014/main" id="{B2E95EE5-1ED5-C285-90CC-AC2FF03712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4" name="Text Placeholder 3">
            <a:extLst>
              <a:ext uri="{FF2B5EF4-FFF2-40B4-BE49-F238E27FC236}">
                <a16:creationId xmlns:a16="http://schemas.microsoft.com/office/drawing/2014/main" id="{74C6B7FB-4E0F-DBBE-F6BE-78736AA474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91781A-BA30-C19A-926F-7ABBB4BBA00D}"/>
              </a:ext>
            </a:extLst>
          </p:cNvPr>
          <p:cNvSpPr>
            <a:spLocks noGrp="1"/>
          </p:cNvSpPr>
          <p:nvPr>
            <p:ph type="dt" sz="half" idx="10"/>
          </p:nvPr>
        </p:nvSpPr>
        <p:spPr/>
        <p:txBody>
          <a:bodyPr/>
          <a:lstStyle/>
          <a:p>
            <a:fld id="{0C33E09B-3B0F-494A-844B-A13C4497EE87}" type="datetimeFigureOut">
              <a:rPr lang="es-MX" smtClean="0"/>
              <a:t>26/05/2023</a:t>
            </a:fld>
            <a:endParaRPr lang="es-MX"/>
          </a:p>
        </p:txBody>
      </p:sp>
      <p:sp>
        <p:nvSpPr>
          <p:cNvPr id="6" name="Footer Placeholder 5">
            <a:extLst>
              <a:ext uri="{FF2B5EF4-FFF2-40B4-BE49-F238E27FC236}">
                <a16:creationId xmlns:a16="http://schemas.microsoft.com/office/drawing/2014/main" id="{3374A454-B50B-C5FB-E7B4-C7A643D0400E}"/>
              </a:ext>
            </a:extLst>
          </p:cNvPr>
          <p:cNvSpPr>
            <a:spLocks noGrp="1"/>
          </p:cNvSpPr>
          <p:nvPr>
            <p:ph type="ftr" sz="quarter" idx="11"/>
          </p:nvPr>
        </p:nvSpPr>
        <p:spPr/>
        <p:txBody>
          <a:bodyPr/>
          <a:lstStyle/>
          <a:p>
            <a:endParaRPr lang="es-MX"/>
          </a:p>
        </p:txBody>
      </p:sp>
      <p:sp>
        <p:nvSpPr>
          <p:cNvPr id="7" name="Slide Number Placeholder 6">
            <a:extLst>
              <a:ext uri="{FF2B5EF4-FFF2-40B4-BE49-F238E27FC236}">
                <a16:creationId xmlns:a16="http://schemas.microsoft.com/office/drawing/2014/main" id="{316EC178-04A8-E277-2A64-E92ABA03EF39}"/>
              </a:ext>
            </a:extLst>
          </p:cNvPr>
          <p:cNvSpPr>
            <a:spLocks noGrp="1"/>
          </p:cNvSpPr>
          <p:nvPr>
            <p:ph type="sldNum" sz="quarter" idx="12"/>
          </p:nvPr>
        </p:nvSpPr>
        <p:spPr/>
        <p:txBody>
          <a:bodyPr/>
          <a:lstStyle/>
          <a:p>
            <a:fld id="{C415DFC1-89BB-480B-BA9A-9BE8221AEC5B}" type="slidenum">
              <a:rPr lang="es-MX" smtClean="0"/>
              <a:t>‹#›</a:t>
            </a:fld>
            <a:endParaRPr lang="es-MX"/>
          </a:p>
        </p:txBody>
      </p:sp>
    </p:spTree>
    <p:extLst>
      <p:ext uri="{BB962C8B-B14F-4D97-AF65-F5344CB8AC3E}">
        <p14:creationId xmlns:p14="http://schemas.microsoft.com/office/powerpoint/2010/main" val="2933827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91E03-5943-74F1-A14C-6BD6C4D8E6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MX"/>
          </a:p>
        </p:txBody>
      </p:sp>
      <p:sp>
        <p:nvSpPr>
          <p:cNvPr id="3" name="Picture Placeholder 2">
            <a:extLst>
              <a:ext uri="{FF2B5EF4-FFF2-40B4-BE49-F238E27FC236}">
                <a16:creationId xmlns:a16="http://schemas.microsoft.com/office/drawing/2014/main" id="{77318DB1-300D-47B5-26F7-6100271130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Text Placeholder 3">
            <a:extLst>
              <a:ext uri="{FF2B5EF4-FFF2-40B4-BE49-F238E27FC236}">
                <a16:creationId xmlns:a16="http://schemas.microsoft.com/office/drawing/2014/main" id="{40423326-3DD7-145D-432B-8F08261357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80EC51-97FB-9D05-65BD-A1CC3A46E0C6}"/>
              </a:ext>
            </a:extLst>
          </p:cNvPr>
          <p:cNvSpPr>
            <a:spLocks noGrp="1"/>
          </p:cNvSpPr>
          <p:nvPr>
            <p:ph type="dt" sz="half" idx="10"/>
          </p:nvPr>
        </p:nvSpPr>
        <p:spPr/>
        <p:txBody>
          <a:bodyPr/>
          <a:lstStyle/>
          <a:p>
            <a:fld id="{0C33E09B-3B0F-494A-844B-A13C4497EE87}" type="datetimeFigureOut">
              <a:rPr lang="es-MX" smtClean="0"/>
              <a:t>26/05/2023</a:t>
            </a:fld>
            <a:endParaRPr lang="es-MX"/>
          </a:p>
        </p:txBody>
      </p:sp>
      <p:sp>
        <p:nvSpPr>
          <p:cNvPr id="6" name="Footer Placeholder 5">
            <a:extLst>
              <a:ext uri="{FF2B5EF4-FFF2-40B4-BE49-F238E27FC236}">
                <a16:creationId xmlns:a16="http://schemas.microsoft.com/office/drawing/2014/main" id="{F5844AB3-50AA-9EF1-1BE9-008A5375D6AD}"/>
              </a:ext>
            </a:extLst>
          </p:cNvPr>
          <p:cNvSpPr>
            <a:spLocks noGrp="1"/>
          </p:cNvSpPr>
          <p:nvPr>
            <p:ph type="ftr" sz="quarter" idx="11"/>
          </p:nvPr>
        </p:nvSpPr>
        <p:spPr/>
        <p:txBody>
          <a:bodyPr/>
          <a:lstStyle/>
          <a:p>
            <a:endParaRPr lang="es-MX"/>
          </a:p>
        </p:txBody>
      </p:sp>
      <p:sp>
        <p:nvSpPr>
          <p:cNvPr id="7" name="Slide Number Placeholder 6">
            <a:extLst>
              <a:ext uri="{FF2B5EF4-FFF2-40B4-BE49-F238E27FC236}">
                <a16:creationId xmlns:a16="http://schemas.microsoft.com/office/drawing/2014/main" id="{41BCCC82-5130-790D-7442-6CA0281A24CF}"/>
              </a:ext>
            </a:extLst>
          </p:cNvPr>
          <p:cNvSpPr>
            <a:spLocks noGrp="1"/>
          </p:cNvSpPr>
          <p:nvPr>
            <p:ph type="sldNum" sz="quarter" idx="12"/>
          </p:nvPr>
        </p:nvSpPr>
        <p:spPr/>
        <p:txBody>
          <a:bodyPr/>
          <a:lstStyle/>
          <a:p>
            <a:fld id="{C415DFC1-89BB-480B-BA9A-9BE8221AEC5B}" type="slidenum">
              <a:rPr lang="es-MX" smtClean="0"/>
              <a:t>‹#›</a:t>
            </a:fld>
            <a:endParaRPr lang="es-MX"/>
          </a:p>
        </p:txBody>
      </p:sp>
    </p:spTree>
    <p:extLst>
      <p:ext uri="{BB962C8B-B14F-4D97-AF65-F5344CB8AC3E}">
        <p14:creationId xmlns:p14="http://schemas.microsoft.com/office/powerpoint/2010/main" val="3328684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764273-3568-ACA0-02EB-1B18160AAC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MX"/>
          </a:p>
        </p:txBody>
      </p:sp>
      <p:sp>
        <p:nvSpPr>
          <p:cNvPr id="3" name="Text Placeholder 2">
            <a:extLst>
              <a:ext uri="{FF2B5EF4-FFF2-40B4-BE49-F238E27FC236}">
                <a16:creationId xmlns:a16="http://schemas.microsoft.com/office/drawing/2014/main" id="{06C95853-5D6C-E619-0215-06AB7E32D2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4" name="Date Placeholder 3">
            <a:extLst>
              <a:ext uri="{FF2B5EF4-FFF2-40B4-BE49-F238E27FC236}">
                <a16:creationId xmlns:a16="http://schemas.microsoft.com/office/drawing/2014/main" id="{5B86CA8E-F2B3-FC76-EA80-D13B3731F8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33E09B-3B0F-494A-844B-A13C4497EE87}" type="datetimeFigureOut">
              <a:rPr lang="es-MX" smtClean="0"/>
              <a:t>26/05/2023</a:t>
            </a:fld>
            <a:endParaRPr lang="es-MX"/>
          </a:p>
        </p:txBody>
      </p:sp>
      <p:sp>
        <p:nvSpPr>
          <p:cNvPr id="5" name="Footer Placeholder 4">
            <a:extLst>
              <a:ext uri="{FF2B5EF4-FFF2-40B4-BE49-F238E27FC236}">
                <a16:creationId xmlns:a16="http://schemas.microsoft.com/office/drawing/2014/main" id="{AC3A0D30-4925-4AA7-56D8-D4CF4C39AC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a:extLst>
              <a:ext uri="{FF2B5EF4-FFF2-40B4-BE49-F238E27FC236}">
                <a16:creationId xmlns:a16="http://schemas.microsoft.com/office/drawing/2014/main" id="{3B9A8A66-1F25-66E8-01AA-962EB54295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15DFC1-89BB-480B-BA9A-9BE8221AEC5B}" type="slidenum">
              <a:rPr lang="es-MX" smtClean="0"/>
              <a:t>‹#›</a:t>
            </a:fld>
            <a:endParaRPr lang="es-MX"/>
          </a:p>
        </p:txBody>
      </p:sp>
    </p:spTree>
    <p:extLst>
      <p:ext uri="{BB962C8B-B14F-4D97-AF65-F5344CB8AC3E}">
        <p14:creationId xmlns:p14="http://schemas.microsoft.com/office/powerpoint/2010/main" val="811250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C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412F2C8-EB91-C6C7-D94A-45B212F2642C}"/>
              </a:ext>
            </a:extLst>
          </p:cNvPr>
          <p:cNvSpPr>
            <a:spLocks noGrp="1"/>
          </p:cNvSpPr>
          <p:nvPr>
            <p:ph type="subTitle" idx="1"/>
          </p:nvPr>
        </p:nvSpPr>
        <p:spPr>
          <a:xfrm>
            <a:off x="236806" y="3263705"/>
            <a:ext cx="11718388" cy="3594295"/>
          </a:xfrm>
        </p:spPr>
        <p:txBody>
          <a:bodyPr>
            <a:normAutofit fontScale="92500" lnSpcReduction="10000"/>
          </a:bodyPr>
          <a:lstStyle/>
          <a:p>
            <a:pPr marL="342900" lvl="0" indent="-342900">
              <a:buFont typeface="Symbol" panose="05050102010706020507" pitchFamily="18" charset="2"/>
              <a:buChar char=""/>
            </a:pPr>
            <a:r>
              <a:rPr lang="en-GB" sz="1700" b="1">
                <a:effectLst/>
                <a:latin typeface="Calibri" panose="020F0502020204030204" pitchFamily="34" charset="0"/>
                <a:ea typeface="Times New Roman" panose="02020603050405020304" pitchFamily="18" charset="0"/>
              </a:rPr>
              <a:t>The GSMA is a global organisation that unifies the mobile ecosystem and welcomes the opportunity to help realise the Secretary General’s ambition of everyone in the world being protected by an early warning system.</a:t>
            </a:r>
            <a:endParaRPr lang="en-CH" sz="1700" b="1">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700" b="1">
                <a:effectLst/>
                <a:latin typeface="Calibri" panose="020F0502020204030204" pitchFamily="34" charset="0"/>
                <a:ea typeface="Times New Roman" panose="02020603050405020304" pitchFamily="18" charset="0"/>
              </a:rPr>
              <a:t>95% of the world’s population is covered by a mobile network and there are 5.4 billion unique mobile subscribers globally. Mobile is therefore central to the delivery of early warning messages.</a:t>
            </a:r>
            <a:endParaRPr lang="en-CH" sz="1700" b="1">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700" b="1">
                <a:effectLst/>
                <a:latin typeface="Calibri" panose="020F0502020204030204" pitchFamily="34" charset="0"/>
                <a:ea typeface="Times New Roman" panose="02020603050405020304" pitchFamily="18" charset="0"/>
              </a:rPr>
              <a:t>Mobile network operators globally disseminate warnings through cell broadcast or SMS and prepare for, and respond to disasters, by coordinating with first responders and governments.</a:t>
            </a:r>
            <a:endParaRPr lang="en-CH" sz="1700" b="1">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700" b="1">
                <a:effectLst/>
                <a:latin typeface="Calibri" panose="020F0502020204030204" pitchFamily="34" charset="0"/>
                <a:ea typeface="Calibri" panose="020F0502020204030204" pitchFamily="34" charset="0"/>
              </a:rPr>
              <a:t>The GSMA will play an ambitious and active role in realising the ambition of the Early Warnings for All Initiative by engaging mobile network operators around the world, particularly those in the initiative’s target countries – to ensure they are engaged in efforts at the country level.</a:t>
            </a:r>
            <a:endParaRPr lang="en-CH" sz="1700" b="1">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700" b="1">
                <a:effectLst/>
                <a:latin typeface="Calibri" panose="020F0502020204030204" pitchFamily="34" charset="0"/>
                <a:ea typeface="Times New Roman" panose="02020603050405020304" pitchFamily="18" charset="0"/>
              </a:rPr>
              <a:t>GSMA will conduct research on cell broadcast and risk communications and highlight the initiative through its global events.</a:t>
            </a:r>
            <a:endParaRPr lang="en-CH" sz="1700" b="1">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700" b="1">
                <a:effectLst/>
                <a:latin typeface="Calibri" panose="020F0502020204030204" pitchFamily="34" charset="0"/>
                <a:ea typeface="Times New Roman" panose="02020603050405020304" pitchFamily="18" charset="0"/>
              </a:rPr>
              <a:t>GSMA will continue to build public- private partnerships between mobile network operators and other important stakeholders such as national level meteorological and hydrological organisations.</a:t>
            </a:r>
            <a:endParaRPr lang="en-CH" sz="1700" b="1">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700" b="1">
                <a:effectLst/>
                <a:latin typeface="Calibri" panose="020F0502020204030204" pitchFamily="34" charset="0"/>
                <a:ea typeface="Times New Roman" panose="02020603050405020304" pitchFamily="18" charset="0"/>
              </a:rPr>
              <a:t>GSMA looks forward to continuing to work together to realise this important collective ambition.</a:t>
            </a:r>
            <a:endParaRPr lang="en-CH" sz="1700" b="1">
              <a:effectLst/>
              <a:latin typeface="Calibri" panose="020F0502020204030204" pitchFamily="34" charset="0"/>
              <a:ea typeface="Calibri" panose="020F0502020204030204" pitchFamily="34" charset="0"/>
            </a:endParaRPr>
          </a:p>
          <a:p>
            <a:endParaRPr lang="es-MX" sz="1050" b="1"/>
          </a:p>
        </p:txBody>
      </p:sp>
      <p:pic>
        <p:nvPicPr>
          <p:cNvPr id="5" name="Picture 4" descr="A picture containing human face, smile, clothing, person&#10;&#10;Description automatically generated">
            <a:extLst>
              <a:ext uri="{FF2B5EF4-FFF2-40B4-BE49-F238E27FC236}">
                <a16:creationId xmlns:a16="http://schemas.microsoft.com/office/drawing/2014/main" id="{CDDA178C-684C-3630-7DD9-5B40C74453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9034" y="420914"/>
            <a:ext cx="1794853" cy="1800000"/>
          </a:xfrm>
          <a:prstGeom prst="rect">
            <a:avLst/>
          </a:prstGeom>
        </p:spPr>
      </p:pic>
      <p:sp>
        <p:nvSpPr>
          <p:cNvPr id="8" name="TextBox 7">
            <a:extLst>
              <a:ext uri="{FF2B5EF4-FFF2-40B4-BE49-F238E27FC236}">
                <a16:creationId xmlns:a16="http://schemas.microsoft.com/office/drawing/2014/main" id="{44CF62C9-B8BA-1B61-4E7B-6747F4DC50D6}"/>
              </a:ext>
            </a:extLst>
          </p:cNvPr>
          <p:cNvSpPr txBox="1"/>
          <p:nvPr/>
        </p:nvSpPr>
        <p:spPr>
          <a:xfrm>
            <a:off x="2346766" y="582250"/>
            <a:ext cx="6098344" cy="1477328"/>
          </a:xfrm>
          <a:prstGeom prst="rect">
            <a:avLst/>
          </a:prstGeom>
          <a:noFill/>
        </p:spPr>
        <p:txBody>
          <a:bodyPr wrap="square">
            <a:spAutoFit/>
          </a:bodyPr>
          <a:lstStyle/>
          <a:p>
            <a:r>
              <a:rPr lang="en-AU" sz="1800">
                <a:solidFill>
                  <a:srgbClr val="7F7F7F"/>
                </a:solidFill>
                <a:effectLst/>
                <a:latin typeface="Arial" panose="020B0604020202020204" pitchFamily="34" charset="0"/>
                <a:ea typeface="Calibri" panose="020F0502020204030204" pitchFamily="34" charset="0"/>
              </a:rPr>
              <a:t> </a:t>
            </a:r>
            <a:endParaRPr lang="en-AU" sz="1800">
              <a:effectLst/>
              <a:latin typeface="Calibri" panose="020F0502020204030204" pitchFamily="34" charset="0"/>
              <a:ea typeface="Calibri" panose="020F0502020204030204" pitchFamily="34" charset="0"/>
            </a:endParaRPr>
          </a:p>
          <a:p>
            <a:r>
              <a:rPr lang="en-AU" sz="1800" b="1">
                <a:solidFill>
                  <a:srgbClr val="000000"/>
                </a:solidFill>
                <a:effectLst/>
                <a:latin typeface="Arial" panose="020B0604020202020204" pitchFamily="34" charset="0"/>
                <a:ea typeface="Calibri" panose="020F0502020204030204" pitchFamily="34" charset="0"/>
              </a:rPr>
              <a:t>Kimberly Brown </a:t>
            </a:r>
            <a:r>
              <a:rPr lang="en-AU" sz="1800">
                <a:solidFill>
                  <a:srgbClr val="000000"/>
                </a:solidFill>
                <a:effectLst/>
                <a:latin typeface="Arial" panose="020B0604020202020204" pitchFamily="34" charset="0"/>
                <a:ea typeface="Calibri" panose="020F0502020204030204" pitchFamily="34" charset="0"/>
              </a:rPr>
              <a:t>[she/her]</a:t>
            </a:r>
            <a:endParaRPr lang="en-AU" sz="1800">
              <a:effectLst/>
              <a:latin typeface="Calibri" panose="020F0502020204030204" pitchFamily="34" charset="0"/>
              <a:ea typeface="Calibri" panose="020F0502020204030204" pitchFamily="34" charset="0"/>
            </a:endParaRPr>
          </a:p>
          <a:p>
            <a:r>
              <a:rPr lang="en-AU" sz="1800">
                <a:solidFill>
                  <a:srgbClr val="000000"/>
                </a:solidFill>
                <a:effectLst/>
                <a:latin typeface="Arial" panose="020B0604020202020204" pitchFamily="34" charset="0"/>
                <a:ea typeface="Calibri" panose="020F0502020204030204" pitchFamily="34" charset="0"/>
              </a:rPr>
              <a:t>Head of Mobile for Humanitarian Innovation</a:t>
            </a:r>
            <a:endParaRPr lang="en-AU" sz="1800">
              <a:effectLst/>
              <a:latin typeface="Calibri" panose="020F0502020204030204" pitchFamily="34" charset="0"/>
              <a:ea typeface="Calibri" panose="020F0502020204030204" pitchFamily="34" charset="0"/>
            </a:endParaRPr>
          </a:p>
          <a:p>
            <a:r>
              <a:rPr lang="en-AU" sz="1800">
                <a:solidFill>
                  <a:srgbClr val="000000"/>
                </a:solidFill>
                <a:effectLst/>
                <a:latin typeface="Arial" panose="020B0604020202020204" pitchFamily="34" charset="0"/>
                <a:ea typeface="Calibri" panose="020F0502020204030204" pitchFamily="34" charset="0"/>
              </a:rPr>
              <a:t>Mobile for Development</a:t>
            </a:r>
            <a:endParaRPr lang="en-AU" sz="1800">
              <a:effectLst/>
              <a:latin typeface="Calibri" panose="020F0502020204030204" pitchFamily="34" charset="0"/>
              <a:ea typeface="Calibri" panose="020F0502020204030204" pitchFamily="34" charset="0"/>
            </a:endParaRPr>
          </a:p>
          <a:p>
            <a:r>
              <a:rPr lang="en-AU" b="1">
                <a:solidFill>
                  <a:srgbClr val="000000"/>
                </a:solidFill>
                <a:latin typeface="Arial" panose="020B0604020202020204" pitchFamily="34" charset="0"/>
              </a:rPr>
              <a:t>Global System for Mobile Communications GSMA</a:t>
            </a:r>
          </a:p>
        </p:txBody>
      </p:sp>
      <p:sp>
        <p:nvSpPr>
          <p:cNvPr id="9" name="Subtitle 2">
            <a:extLst>
              <a:ext uri="{FF2B5EF4-FFF2-40B4-BE49-F238E27FC236}">
                <a16:creationId xmlns:a16="http://schemas.microsoft.com/office/drawing/2014/main" id="{7CE1F2AF-75C8-02C0-98EB-547CACF72241}"/>
              </a:ext>
            </a:extLst>
          </p:cNvPr>
          <p:cNvSpPr txBox="1">
            <a:spLocks/>
          </p:cNvSpPr>
          <p:nvPr/>
        </p:nvSpPr>
        <p:spPr>
          <a:xfrm>
            <a:off x="369033" y="2460441"/>
            <a:ext cx="11124271"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2000" b="1">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rPr>
              <a:t>Our colleague from the GSMA has lost her voice and is unable to deliver her statement, however she wished to pass on some brief messages</a:t>
            </a:r>
            <a:r>
              <a:rPr lang="en-CH" sz="2000" b="1">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rPr>
              <a:t>:</a:t>
            </a:r>
            <a:endParaRPr lang="en-CH" sz="2000" b="1">
              <a:effectLst>
                <a:outerShdw blurRad="38100" dist="38100" dir="2700000" algn="tl">
                  <a:srgbClr val="000000">
                    <a:alpha val="43137"/>
                  </a:srgbClr>
                </a:outerShdw>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7810873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Slides>
  <Notes>0</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Roberto Gustavo Rodríguez Núnez</dc:creator>
  <cp:revision>1</cp:revision>
  <cp:lastPrinted>2023-05-26T14:39:37Z</cp:lastPrinted>
  <dcterms:created xsi:type="dcterms:W3CDTF">2023-05-26T14:12:33Z</dcterms:created>
  <dcterms:modified xsi:type="dcterms:W3CDTF">2023-05-26T16:15:56Z</dcterms:modified>
</cp:coreProperties>
</file>