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62" r:id="rId6"/>
    <p:sldId id="259" r:id="rId7"/>
    <p:sldId id="264" r:id="rId8"/>
    <p:sldId id="265" r:id="rId9"/>
    <p:sldId id="258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D94414-0440-441E-A65A-AE865EA1CB0B}" v="26" dt="2022-06-20T16:42:02.8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9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mo2016_powerpoint_standard_v2_dark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712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H" sz="4800" dirty="0">
                <a:solidFill>
                  <a:schemeClr val="bg1"/>
                </a:solidFill>
              </a:rPr>
              <a:t>K</a:t>
            </a:r>
            <a:r>
              <a:rPr lang="fr-FR" sz="4800" dirty="0">
                <a:solidFill>
                  <a:schemeClr val="bg1"/>
                </a:solidFill>
              </a:rPr>
              <a:t>e</a:t>
            </a:r>
            <a:r>
              <a:rPr lang="en-CH" sz="4800" dirty="0">
                <a:solidFill>
                  <a:schemeClr val="bg1"/>
                </a:solidFill>
              </a:rPr>
              <a:t>y </a:t>
            </a:r>
            <a:r>
              <a:rPr lang="fr-FR" sz="4800" dirty="0">
                <a:solidFill>
                  <a:schemeClr val="bg1"/>
                </a:solidFill>
              </a:rPr>
              <a:t>R</a:t>
            </a:r>
            <a:r>
              <a:rPr lang="en-CH" sz="4800" dirty="0">
                <a:solidFill>
                  <a:schemeClr val="bg1"/>
                </a:solidFill>
              </a:rPr>
              <a:t>e</a:t>
            </a:r>
            <a:r>
              <a:rPr lang="fr-FR" sz="4800" dirty="0">
                <a:solidFill>
                  <a:schemeClr val="bg1"/>
                </a:solidFill>
              </a:rPr>
              <a:t>c</a:t>
            </a:r>
            <a:r>
              <a:rPr lang="en-CH" sz="4800" dirty="0">
                <a:solidFill>
                  <a:schemeClr val="bg1"/>
                </a:solidFill>
              </a:rPr>
              <a:t>o</a:t>
            </a:r>
            <a:r>
              <a:rPr lang="fr-FR" sz="4800" dirty="0">
                <a:solidFill>
                  <a:schemeClr val="bg1"/>
                </a:solidFill>
              </a:rPr>
              <a:t>m</a:t>
            </a:r>
            <a:r>
              <a:rPr lang="en-CH" sz="4800" dirty="0">
                <a:solidFill>
                  <a:schemeClr val="bg1"/>
                </a:solidFill>
              </a:rPr>
              <a:t>m</a:t>
            </a:r>
            <a:r>
              <a:rPr lang="fr-FR" sz="4800" dirty="0">
                <a:solidFill>
                  <a:schemeClr val="bg1"/>
                </a:solidFill>
              </a:rPr>
              <a:t>e</a:t>
            </a:r>
            <a:r>
              <a:rPr lang="en-CH" sz="4800" dirty="0">
                <a:solidFill>
                  <a:schemeClr val="bg1"/>
                </a:solidFill>
              </a:rPr>
              <a:t>n</a:t>
            </a:r>
            <a:r>
              <a:rPr lang="fr-FR" sz="4800" dirty="0">
                <a:solidFill>
                  <a:schemeClr val="bg1"/>
                </a:solidFill>
              </a:rPr>
              <a:t>d</a:t>
            </a:r>
            <a:r>
              <a:rPr lang="en-CH" sz="4800" dirty="0">
                <a:solidFill>
                  <a:schemeClr val="bg1"/>
                </a:solidFill>
              </a:rPr>
              <a:t>a</a:t>
            </a:r>
            <a:r>
              <a:rPr lang="fr-FR" sz="4800" dirty="0">
                <a:solidFill>
                  <a:schemeClr val="bg1"/>
                </a:solidFill>
              </a:rPr>
              <a:t>t</a:t>
            </a:r>
            <a:r>
              <a:rPr lang="en-CH" sz="4800" dirty="0">
                <a:solidFill>
                  <a:schemeClr val="bg1"/>
                </a:solidFill>
              </a:rPr>
              <a:t>ions</a:t>
            </a:r>
            <a:endParaRPr lang="en-US" sz="4800" dirty="0">
              <a:solidFill>
                <a:schemeClr val="bg1"/>
              </a:solidFill>
            </a:endParaRPr>
          </a:p>
          <a:p>
            <a:r>
              <a:rPr lang="fr-FR" sz="4800" dirty="0">
                <a:solidFill>
                  <a:schemeClr val="bg1"/>
                </a:solidFill>
              </a:rPr>
              <a:t>F</a:t>
            </a:r>
            <a:r>
              <a:rPr lang="en-CH" sz="4800" dirty="0">
                <a:solidFill>
                  <a:schemeClr val="bg1"/>
                </a:solidFill>
              </a:rPr>
              <a:t>r</a:t>
            </a:r>
            <a:r>
              <a:rPr lang="fr-FR" sz="4800" dirty="0">
                <a:solidFill>
                  <a:schemeClr val="bg1"/>
                </a:solidFill>
              </a:rPr>
              <a:t>o</a:t>
            </a:r>
            <a:r>
              <a:rPr lang="en-CH" sz="4800" dirty="0">
                <a:solidFill>
                  <a:schemeClr val="bg1"/>
                </a:solidFill>
              </a:rPr>
              <a:t>m OCP-HL-3</a:t>
            </a:r>
          </a:p>
          <a:p>
            <a:r>
              <a:rPr lang="en-CH" sz="3200" i="1" dirty="0">
                <a:solidFill>
                  <a:schemeClr val="bg1"/>
                </a:solidFill>
              </a:rPr>
              <a:t>20 </a:t>
            </a:r>
            <a:r>
              <a:rPr lang="fr-FR" sz="3200" i="1" dirty="0">
                <a:solidFill>
                  <a:schemeClr val="bg1"/>
                </a:solidFill>
              </a:rPr>
              <a:t>J</a:t>
            </a:r>
            <a:r>
              <a:rPr lang="en-CH" sz="3200" i="1" dirty="0">
                <a:solidFill>
                  <a:schemeClr val="bg1"/>
                </a:solidFill>
              </a:rPr>
              <a:t>u</a:t>
            </a:r>
            <a:r>
              <a:rPr lang="fr-FR" sz="3200" i="1" dirty="0">
                <a:solidFill>
                  <a:schemeClr val="bg1"/>
                </a:solidFill>
              </a:rPr>
              <a:t>n</a:t>
            </a:r>
            <a:r>
              <a:rPr lang="en-CH" sz="3200" i="1" dirty="0">
                <a:solidFill>
                  <a:schemeClr val="bg1"/>
                </a:solidFill>
              </a:rPr>
              <a:t>e 2022</a:t>
            </a:r>
            <a:endParaRPr lang="en-US" sz="3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153"/>
          </a:xfrm>
        </p:spPr>
        <p:txBody>
          <a:bodyPr>
            <a:normAutofit fontScale="90000"/>
          </a:bodyPr>
          <a:lstStyle/>
          <a:p>
            <a:r>
              <a:rPr lang="en-CH" sz="3200" b="1" dirty="0"/>
              <a:t>K</a:t>
            </a:r>
            <a:r>
              <a:rPr lang="fr-FR" sz="3200" b="1" dirty="0"/>
              <a:t>e</a:t>
            </a:r>
            <a:r>
              <a:rPr lang="en-CH" sz="3200" b="1" dirty="0"/>
              <a:t>y</a:t>
            </a:r>
            <a:r>
              <a:rPr lang="en-US" sz="3200" b="1" dirty="0"/>
              <a:t> Messages</a:t>
            </a:r>
            <a:r>
              <a:rPr lang="en-CH" sz="3200" b="1" dirty="0"/>
              <a:t> (</a:t>
            </a:r>
            <a:r>
              <a:rPr lang="fr-FR" sz="3200" b="1" dirty="0"/>
              <a:t>I</a:t>
            </a:r>
            <a:r>
              <a:rPr lang="en-CH" sz="3200" b="1" dirty="0"/>
              <a:t>)</a:t>
            </a:r>
            <a:endParaRPr lang="en-US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E841D7-75AC-42F9-B1A0-2AF458DAA1F8}"/>
              </a:ext>
            </a:extLst>
          </p:cNvPr>
          <p:cNvSpPr txBox="1"/>
          <p:nvPr/>
        </p:nvSpPr>
        <p:spPr>
          <a:xfrm>
            <a:off x="509080" y="1041908"/>
            <a:ext cx="8125839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H" sz="2000" b="1" dirty="0"/>
              <a:t>NM</a:t>
            </a:r>
            <a:r>
              <a:rPr lang="fr-FR" sz="2000" b="1" dirty="0"/>
              <a:t>H</a:t>
            </a:r>
            <a:r>
              <a:rPr lang="en-CH" sz="2000" b="1" dirty="0"/>
              <a:t>Ss, </a:t>
            </a:r>
            <a:r>
              <a:rPr lang="fr-FR" sz="2000" b="1" dirty="0"/>
              <a:t>r</a:t>
            </a:r>
            <a:r>
              <a:rPr lang="en-CH" sz="2000" b="1" dirty="0"/>
              <a:t>e</a:t>
            </a:r>
            <a:r>
              <a:rPr lang="fr-FR" sz="2000" b="1" dirty="0"/>
              <a:t>s</a:t>
            </a:r>
            <a:r>
              <a:rPr lang="en-CH" sz="2000" b="1" dirty="0"/>
              <a:t>e</a:t>
            </a:r>
            <a:r>
              <a:rPr lang="fr-FR" sz="2000" b="1" dirty="0"/>
              <a:t>a</a:t>
            </a:r>
            <a:r>
              <a:rPr lang="en-CH" sz="2000" b="1" dirty="0"/>
              <a:t>r</a:t>
            </a:r>
            <a:r>
              <a:rPr lang="fr-FR" sz="2000" b="1" dirty="0"/>
              <a:t>c</a:t>
            </a:r>
            <a:r>
              <a:rPr lang="en-CH" sz="2000" b="1" dirty="0"/>
              <a:t>h </a:t>
            </a:r>
            <a:r>
              <a:rPr lang="en-US" sz="2000" b="1" dirty="0"/>
              <a:t>and the private sector </a:t>
            </a:r>
            <a:r>
              <a:rPr lang="en-CH" sz="2000" b="1" dirty="0"/>
              <a:t>c</a:t>
            </a:r>
            <a:r>
              <a:rPr lang="fr-FR" sz="2000" b="1" dirty="0"/>
              <a:t>o</a:t>
            </a:r>
            <a:r>
              <a:rPr lang="en-CH" sz="2000" b="1" dirty="0"/>
              <a:t>n</a:t>
            </a:r>
            <a:r>
              <a:rPr lang="fr-FR" sz="2000" b="1" dirty="0"/>
              <a:t>t</a:t>
            </a:r>
            <a:r>
              <a:rPr lang="en-CH" sz="2000" b="1" dirty="0"/>
              <a:t>i</a:t>
            </a:r>
            <a:r>
              <a:rPr lang="fr-FR" sz="2000" b="1" dirty="0"/>
              <a:t>n</a:t>
            </a:r>
            <a:r>
              <a:rPr lang="en-CH" sz="2000" b="1" dirty="0"/>
              <a:t>u</a:t>
            </a:r>
            <a:r>
              <a:rPr lang="fr-FR" sz="2000" b="1" dirty="0"/>
              <a:t>e</a:t>
            </a:r>
            <a:r>
              <a:rPr lang="en-CH" sz="2000" b="1" dirty="0"/>
              <a:t> </a:t>
            </a:r>
            <a:r>
              <a:rPr lang="fr-FR" sz="2000" b="1" dirty="0"/>
              <a:t>t</a:t>
            </a:r>
            <a:r>
              <a:rPr lang="en-CH" sz="2000" b="1" dirty="0"/>
              <a:t>o </a:t>
            </a:r>
            <a:r>
              <a:rPr lang="en-US" sz="2000" b="1" dirty="0"/>
              <a:t>benefit mutually </a:t>
            </a:r>
            <a:r>
              <a:rPr lang="en-CH" sz="2000" dirty="0"/>
              <a:t>from</a:t>
            </a:r>
            <a:r>
              <a:rPr lang="en-US" sz="2000" dirty="0"/>
              <a:t> their individual strengths</a:t>
            </a:r>
            <a:r>
              <a:rPr lang="en-CH" sz="2000" dirty="0"/>
              <a:t> </a:t>
            </a:r>
            <a:r>
              <a:rPr lang="fr-FR" sz="2000" b="1" dirty="0"/>
              <a:t>t</a:t>
            </a:r>
            <a:r>
              <a:rPr lang="en-CH" sz="2000" b="1" dirty="0"/>
              <a:t>h</a:t>
            </a:r>
            <a:r>
              <a:rPr lang="fr-FR" sz="2000" b="1" dirty="0"/>
              <a:t>r</a:t>
            </a:r>
            <a:r>
              <a:rPr lang="en-CH" sz="2000" b="1" dirty="0"/>
              <a:t>o</a:t>
            </a:r>
            <a:r>
              <a:rPr lang="fr-FR" sz="2000" b="1" dirty="0"/>
              <a:t>u</a:t>
            </a:r>
            <a:r>
              <a:rPr lang="en-CH" sz="2000" b="1" dirty="0"/>
              <a:t>g</a:t>
            </a:r>
            <a:r>
              <a:rPr lang="fr-FR" sz="2000" b="1" dirty="0"/>
              <a:t>h</a:t>
            </a:r>
            <a:r>
              <a:rPr lang="en-CH" sz="2000" b="1" dirty="0"/>
              <a:t> </a:t>
            </a:r>
            <a:r>
              <a:rPr lang="fr-FR" sz="2000" b="1" dirty="0"/>
              <a:t>p</a:t>
            </a:r>
            <a:r>
              <a:rPr lang="en-CH" sz="2000" b="1" dirty="0"/>
              <a:t>a</a:t>
            </a:r>
            <a:r>
              <a:rPr lang="fr-FR" sz="2000" b="1" dirty="0"/>
              <a:t>r</a:t>
            </a:r>
            <a:r>
              <a:rPr lang="en-CH" sz="2000" b="1" dirty="0" err="1"/>
              <a:t>tnerships</a:t>
            </a:r>
            <a:r>
              <a:rPr lang="en-CH" sz="2000" dirty="0"/>
              <a:t>, </a:t>
            </a:r>
            <a:r>
              <a:rPr lang="fr-FR" sz="2000" dirty="0"/>
              <a:t>j</a:t>
            </a:r>
            <a:r>
              <a:rPr lang="en-CH" sz="2000" dirty="0"/>
              <a:t>o</a:t>
            </a:r>
            <a:r>
              <a:rPr lang="fr-FR" sz="2000" dirty="0"/>
              <a:t>i</a:t>
            </a:r>
            <a:r>
              <a:rPr lang="en-CH" sz="2000" dirty="0"/>
              <a:t>n</a:t>
            </a:r>
            <a:r>
              <a:rPr lang="fr-FR" sz="2000" dirty="0"/>
              <a:t>t</a:t>
            </a:r>
            <a:r>
              <a:rPr lang="en-CH" sz="2000" dirty="0"/>
              <a:t>l</a:t>
            </a:r>
            <a:r>
              <a:rPr lang="fr-FR" sz="2000" dirty="0"/>
              <a:t>y</a:t>
            </a:r>
            <a:r>
              <a:rPr lang="en-CH" sz="2000" dirty="0"/>
              <a:t> </a:t>
            </a:r>
            <a:r>
              <a:rPr lang="fr-FR" sz="2000" dirty="0"/>
              <a:t>e</a:t>
            </a:r>
            <a:r>
              <a:rPr lang="en-CH" sz="2000" dirty="0"/>
              <a:t>n</a:t>
            </a:r>
            <a:r>
              <a:rPr lang="fr-FR" sz="2000" dirty="0"/>
              <a:t>h</a:t>
            </a:r>
            <a:r>
              <a:rPr lang="en-CH" sz="2000" dirty="0"/>
              <a:t>a</a:t>
            </a:r>
            <a:r>
              <a:rPr lang="fr-FR" sz="2000" dirty="0"/>
              <a:t>n</a:t>
            </a:r>
            <a:r>
              <a:rPr lang="en-CH" sz="2000" dirty="0"/>
              <a:t>c</a:t>
            </a:r>
            <a:r>
              <a:rPr lang="fr-FR" sz="2000" dirty="0"/>
              <a:t>i</a:t>
            </a:r>
            <a:r>
              <a:rPr lang="en-CH" sz="2000" dirty="0"/>
              <a:t>n</a:t>
            </a:r>
            <a:r>
              <a:rPr lang="fr-FR" sz="2000" dirty="0"/>
              <a:t>g</a:t>
            </a:r>
            <a:r>
              <a:rPr lang="en-CH" sz="2000" dirty="0"/>
              <a:t> </a:t>
            </a:r>
            <a:r>
              <a:rPr lang="fr-FR" sz="2000" dirty="0"/>
              <a:t>t</a:t>
            </a:r>
            <a:r>
              <a:rPr lang="en-CH" sz="2000" dirty="0"/>
              <a:t>h</a:t>
            </a:r>
            <a:r>
              <a:rPr lang="fr-FR" sz="2000" dirty="0"/>
              <a:t>e</a:t>
            </a:r>
            <a:r>
              <a:rPr lang="en-CH" sz="2000" dirty="0"/>
              <a:t> </a:t>
            </a:r>
            <a:r>
              <a:rPr lang="fr-FR" sz="2000" dirty="0"/>
              <a:t>o</a:t>
            </a:r>
            <a:r>
              <a:rPr lang="en-CH" sz="2000" dirty="0"/>
              <a:t>v</a:t>
            </a:r>
            <a:r>
              <a:rPr lang="fr-FR" sz="2000" dirty="0"/>
              <a:t>e</a:t>
            </a:r>
            <a:r>
              <a:rPr lang="en-CH" sz="2000" dirty="0"/>
              <a:t>r</a:t>
            </a:r>
            <a:r>
              <a:rPr lang="fr-FR" sz="2000" dirty="0"/>
              <a:t>a</a:t>
            </a:r>
            <a:r>
              <a:rPr lang="en-CH" sz="2000" dirty="0"/>
              <a:t>l</a:t>
            </a:r>
            <a:r>
              <a:rPr lang="fr-FR" sz="2000" dirty="0"/>
              <a:t>l</a:t>
            </a:r>
            <a:r>
              <a:rPr lang="en-CH" sz="2000" dirty="0"/>
              <a:t> </a:t>
            </a:r>
            <a:r>
              <a:rPr lang="fr-FR" sz="2000" dirty="0"/>
              <a:t>s</a:t>
            </a:r>
            <a:r>
              <a:rPr lang="en-CH" sz="2000" dirty="0"/>
              <a:t>o</a:t>
            </a:r>
            <a:r>
              <a:rPr lang="fr-FR" sz="2000" dirty="0"/>
              <a:t>c</a:t>
            </a:r>
            <a:r>
              <a:rPr lang="en-CH" sz="2000" dirty="0"/>
              <a:t>ietal benefits </a:t>
            </a:r>
            <a:r>
              <a:rPr lang="fr-FR" sz="2000" dirty="0"/>
              <a:t>o</a:t>
            </a:r>
            <a:r>
              <a:rPr lang="en-CH" sz="2000" dirty="0"/>
              <a:t>f</a:t>
            </a:r>
            <a:r>
              <a:rPr lang="fr-FR" sz="2000" dirty="0"/>
              <a:t>f</a:t>
            </a:r>
            <a:r>
              <a:rPr lang="en-CH" sz="2000" dirty="0"/>
              <a:t>e</a:t>
            </a:r>
            <a:r>
              <a:rPr lang="fr-FR" sz="2000" dirty="0"/>
              <a:t>r</a:t>
            </a:r>
            <a:r>
              <a:rPr lang="en-CH" sz="2000" dirty="0"/>
              <a:t>e</a:t>
            </a:r>
            <a:r>
              <a:rPr lang="fr-FR" sz="2000" dirty="0"/>
              <a:t>d</a:t>
            </a:r>
            <a:r>
              <a:rPr lang="en-CH" sz="2000" dirty="0"/>
              <a:t>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Even </a:t>
            </a:r>
            <a:r>
              <a:rPr lang="en-CH" sz="2000" dirty="0"/>
              <a:t>t</a:t>
            </a:r>
            <a:r>
              <a:rPr lang="fr-FR" sz="2000" dirty="0"/>
              <a:t>h</a:t>
            </a:r>
            <a:r>
              <a:rPr lang="en-CH" sz="2000" dirty="0"/>
              <a:t>e </a:t>
            </a:r>
            <a:r>
              <a:rPr lang="fr-FR" sz="2000" dirty="0"/>
              <a:t>l</a:t>
            </a:r>
            <a:r>
              <a:rPr lang="en-CH" sz="2000" dirty="0"/>
              <a:t>a</a:t>
            </a:r>
            <a:r>
              <a:rPr lang="fr-FR" sz="2000" dirty="0"/>
              <a:t>r</a:t>
            </a:r>
            <a:r>
              <a:rPr lang="en-CH" sz="2000" dirty="0"/>
              <a:t>g</a:t>
            </a:r>
            <a:r>
              <a:rPr lang="fr-FR" sz="2000" dirty="0"/>
              <a:t>e</a:t>
            </a:r>
            <a:r>
              <a:rPr lang="en-CH" sz="2000" dirty="0"/>
              <a:t>s</a:t>
            </a:r>
            <a:r>
              <a:rPr lang="fr-FR" sz="2000" dirty="0"/>
              <a:t>t</a:t>
            </a:r>
            <a:r>
              <a:rPr lang="en-CH" sz="2000" dirty="0"/>
              <a:t> </a:t>
            </a:r>
            <a:r>
              <a:rPr lang="fr-FR" sz="2000" dirty="0"/>
              <a:t>N</a:t>
            </a:r>
            <a:r>
              <a:rPr lang="en-CH" sz="2000" dirty="0"/>
              <a:t>M</a:t>
            </a:r>
            <a:r>
              <a:rPr lang="fr-FR" sz="2000" dirty="0"/>
              <a:t>H</a:t>
            </a:r>
            <a:r>
              <a:rPr lang="en-CH" sz="2000" dirty="0"/>
              <a:t>S</a:t>
            </a:r>
            <a:r>
              <a:rPr lang="fr-FR" sz="2000" dirty="0"/>
              <a:t>s</a:t>
            </a:r>
            <a:r>
              <a:rPr lang="en-CH" sz="2000" dirty="0"/>
              <a:t> </a:t>
            </a:r>
            <a:r>
              <a:rPr lang="fr-FR" sz="2000" dirty="0"/>
              <a:t>a</a:t>
            </a:r>
            <a:r>
              <a:rPr lang="en-CH" sz="2000" dirty="0"/>
              <a:t>r</a:t>
            </a:r>
            <a:r>
              <a:rPr lang="fr-FR" sz="2000" dirty="0"/>
              <a:t>e</a:t>
            </a:r>
            <a:r>
              <a:rPr lang="en-CH" sz="2000" dirty="0"/>
              <a:t> seek</a:t>
            </a:r>
            <a:r>
              <a:rPr lang="fr-FR" sz="2000" dirty="0"/>
              <a:t>i</a:t>
            </a:r>
            <a:r>
              <a:rPr lang="en-CH" sz="2000" dirty="0"/>
              <a:t>n</a:t>
            </a:r>
            <a:r>
              <a:rPr lang="fr-FR" sz="2000" dirty="0"/>
              <a:t>g</a:t>
            </a:r>
            <a:r>
              <a:rPr lang="en-CH" sz="2000" dirty="0"/>
              <a:t> to</a:t>
            </a:r>
            <a:r>
              <a:rPr lang="en-CH" sz="2000" b="1" dirty="0"/>
              <a:t> </a:t>
            </a:r>
            <a:r>
              <a:rPr lang="en-US" sz="2000" b="1" dirty="0"/>
              <a:t>partner widely at every step </a:t>
            </a:r>
            <a:r>
              <a:rPr lang="en-CH" sz="2000" b="1" dirty="0"/>
              <a:t>o</a:t>
            </a:r>
            <a:r>
              <a:rPr lang="fr-FR" sz="2000" b="1" dirty="0"/>
              <a:t>f</a:t>
            </a:r>
            <a:r>
              <a:rPr lang="en-US" sz="2000" b="1" dirty="0"/>
              <a:t> the value chain</a:t>
            </a:r>
            <a:r>
              <a:rPr lang="en-CH" sz="2000" dirty="0"/>
              <a:t>.</a:t>
            </a:r>
            <a:r>
              <a:rPr lang="en-US" sz="2000" dirty="0"/>
              <a:t> </a:t>
            </a:r>
            <a:endParaRPr lang="en-CH" sz="2000" dirty="0"/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b="1" dirty="0"/>
              <a:t>O</a:t>
            </a:r>
            <a:r>
              <a:rPr lang="en-CH" sz="2000" b="1" dirty="0"/>
              <a:t>p</a:t>
            </a:r>
            <a:r>
              <a:rPr lang="fr-FR" sz="2000" b="1" dirty="0"/>
              <a:t>p</a:t>
            </a:r>
            <a:r>
              <a:rPr lang="en-CH" sz="2000" b="1" dirty="0"/>
              <a:t>o</a:t>
            </a:r>
            <a:r>
              <a:rPr lang="fr-FR" sz="2000" b="1" dirty="0"/>
              <a:t>r</a:t>
            </a:r>
            <a:r>
              <a:rPr lang="en-CH" sz="2000" b="1" dirty="0"/>
              <a:t>t</a:t>
            </a:r>
            <a:r>
              <a:rPr lang="fr-FR" sz="2000" b="1" dirty="0"/>
              <a:t>u</a:t>
            </a:r>
            <a:r>
              <a:rPr lang="en-CH" sz="2000" b="1" dirty="0"/>
              <a:t>n</a:t>
            </a:r>
            <a:r>
              <a:rPr lang="fr-FR" sz="2000" b="1" dirty="0"/>
              <a:t>i</a:t>
            </a:r>
            <a:r>
              <a:rPr lang="en-CH" sz="2000" b="1" dirty="0"/>
              <a:t>t</a:t>
            </a:r>
            <a:r>
              <a:rPr lang="fr-FR" sz="2000" b="1" dirty="0"/>
              <a:t>i</a:t>
            </a:r>
            <a:r>
              <a:rPr lang="en-CH" sz="2000" b="1" dirty="0"/>
              <a:t>e</a:t>
            </a:r>
            <a:r>
              <a:rPr lang="fr-FR" sz="2000" b="1" dirty="0"/>
              <a:t>s</a:t>
            </a:r>
            <a:r>
              <a:rPr lang="en-CH" sz="2000" b="1" dirty="0"/>
              <a:t> </a:t>
            </a:r>
            <a:r>
              <a:rPr lang="fr-FR" sz="2000" b="1" dirty="0"/>
              <a:t>f</a:t>
            </a:r>
            <a:r>
              <a:rPr lang="en-CH" sz="2000" b="1" dirty="0"/>
              <a:t>o</a:t>
            </a:r>
            <a:r>
              <a:rPr lang="fr-FR" sz="2000" b="1" dirty="0"/>
              <a:t>r</a:t>
            </a:r>
            <a:r>
              <a:rPr lang="en-CH" sz="2000" b="1" dirty="0"/>
              <a:t> </a:t>
            </a:r>
            <a:r>
              <a:rPr lang="fr-FR" sz="2000" b="1" dirty="0"/>
              <a:t>i</a:t>
            </a:r>
            <a:r>
              <a:rPr lang="en-CH" sz="2000" b="1" dirty="0"/>
              <a:t>nnovative </a:t>
            </a:r>
            <a:r>
              <a:rPr lang="fr-FR" sz="2000" b="1" dirty="0"/>
              <a:t>p</a:t>
            </a:r>
            <a:r>
              <a:rPr lang="en-CH" sz="2000" b="1" dirty="0"/>
              <a:t>u</a:t>
            </a:r>
            <a:r>
              <a:rPr lang="fr-FR" sz="2000" b="1" dirty="0"/>
              <a:t>b</a:t>
            </a:r>
            <a:r>
              <a:rPr lang="en-CH" sz="2000" b="1" dirty="0"/>
              <a:t>l</a:t>
            </a:r>
            <a:r>
              <a:rPr lang="fr-FR" sz="2000" b="1" dirty="0"/>
              <a:t>i</a:t>
            </a:r>
            <a:r>
              <a:rPr lang="en-CH" sz="2000" b="1" dirty="0"/>
              <a:t>c-</a:t>
            </a:r>
            <a:r>
              <a:rPr lang="fr-FR" sz="2000" b="1" dirty="0"/>
              <a:t>p</a:t>
            </a:r>
            <a:r>
              <a:rPr lang="en-CH" sz="2000" b="1" dirty="0"/>
              <a:t>r</a:t>
            </a:r>
            <a:r>
              <a:rPr lang="fr-FR" sz="2000" b="1" dirty="0"/>
              <a:t>i</a:t>
            </a:r>
            <a:r>
              <a:rPr lang="en-CH" sz="2000" b="1" dirty="0"/>
              <a:t>vate </a:t>
            </a:r>
            <a:r>
              <a:rPr lang="fr-FR" sz="2000" b="1" dirty="0"/>
              <a:t>p</a:t>
            </a:r>
            <a:r>
              <a:rPr lang="en-CH" sz="2000" b="1" dirty="0"/>
              <a:t>a</a:t>
            </a:r>
            <a:r>
              <a:rPr lang="fr-FR" sz="2000" b="1" dirty="0"/>
              <a:t>r</a:t>
            </a:r>
            <a:r>
              <a:rPr lang="en-CH" sz="2000" b="1" dirty="0"/>
              <a:t>t</a:t>
            </a:r>
            <a:r>
              <a:rPr lang="fr-FR" sz="2000" b="1" dirty="0"/>
              <a:t>n</a:t>
            </a:r>
            <a:r>
              <a:rPr lang="en-CH" sz="2000" b="1" dirty="0"/>
              <a:t>e</a:t>
            </a:r>
            <a:r>
              <a:rPr lang="fr-FR" sz="2000" b="1" dirty="0"/>
              <a:t>r</a:t>
            </a:r>
            <a:r>
              <a:rPr lang="en-CH" sz="2000" b="1" dirty="0"/>
              <a:t>s</a:t>
            </a:r>
            <a:r>
              <a:rPr lang="fr-FR" sz="2000" b="1" dirty="0"/>
              <a:t>h</a:t>
            </a:r>
            <a:r>
              <a:rPr lang="en-CH" sz="2000" b="1" dirty="0"/>
              <a:t>i</a:t>
            </a:r>
            <a:r>
              <a:rPr lang="fr-FR" sz="2000" b="1" dirty="0"/>
              <a:t>p</a:t>
            </a:r>
            <a:r>
              <a:rPr lang="en-CH" sz="2000" b="1" dirty="0"/>
              <a:t>s </a:t>
            </a:r>
            <a:r>
              <a:rPr lang="fr-FR" sz="2000" b="1" dirty="0"/>
              <a:t>a</a:t>
            </a:r>
            <a:r>
              <a:rPr lang="en-CH" sz="2000" b="1" dirty="0"/>
              <a:t>r</a:t>
            </a:r>
            <a:r>
              <a:rPr lang="fr-FR" sz="2000" b="1" dirty="0"/>
              <a:t>o</a:t>
            </a:r>
            <a:r>
              <a:rPr lang="en-CH" sz="2000" b="1" dirty="0"/>
              <a:t>u</a:t>
            </a:r>
            <a:r>
              <a:rPr lang="fr-FR" sz="2000" b="1" dirty="0"/>
              <a:t>n</a:t>
            </a:r>
            <a:r>
              <a:rPr lang="en-CH" sz="2000" b="1" dirty="0"/>
              <a:t>d </a:t>
            </a:r>
            <a:r>
              <a:rPr lang="en-GB" sz="2000" b="1" dirty="0">
                <a:ea typeface="Yu Gothic" panose="020B0400000000000000" pitchFamily="34" charset="-128"/>
              </a:rPr>
              <a:t>the use of technology </a:t>
            </a:r>
            <a:r>
              <a:rPr lang="en-CH" sz="2000" b="1" dirty="0">
                <a:ea typeface="Yu Gothic" panose="020B0400000000000000" pitchFamily="34" charset="-128"/>
              </a:rPr>
              <a:t>a</a:t>
            </a:r>
            <a:r>
              <a:rPr lang="fr-FR" sz="2000" b="1" dirty="0">
                <a:ea typeface="Yu Gothic" panose="020B0400000000000000" pitchFamily="34" charset="-128"/>
              </a:rPr>
              <a:t>r</a:t>
            </a:r>
            <a:r>
              <a:rPr lang="en-CH" sz="2000" b="1" dirty="0">
                <a:ea typeface="Yu Gothic" panose="020B0400000000000000" pitchFamily="34" charset="-128"/>
              </a:rPr>
              <a:t>e </a:t>
            </a:r>
            <a:r>
              <a:rPr lang="fr-FR" sz="2000" b="1" dirty="0">
                <a:ea typeface="Yu Gothic" panose="020B0400000000000000" pitchFamily="34" charset="-128"/>
              </a:rPr>
              <a:t>e</a:t>
            </a:r>
            <a:r>
              <a:rPr lang="en-CH" sz="2000" b="1" dirty="0">
                <a:ea typeface="Yu Gothic" panose="020B0400000000000000" pitchFamily="34" charset="-128"/>
              </a:rPr>
              <a:t>x</a:t>
            </a:r>
            <a:r>
              <a:rPr lang="fr-FR" sz="2000" b="1" dirty="0">
                <a:ea typeface="Yu Gothic" panose="020B0400000000000000" pitchFamily="34" charset="-128"/>
              </a:rPr>
              <a:t>p</a:t>
            </a:r>
            <a:r>
              <a:rPr lang="en-CH" sz="2000" b="1" dirty="0">
                <a:ea typeface="Yu Gothic" panose="020B0400000000000000" pitchFamily="34" charset="-128"/>
              </a:rPr>
              <a:t>a</a:t>
            </a:r>
            <a:r>
              <a:rPr lang="fr-FR" sz="2000" b="1" dirty="0">
                <a:ea typeface="Yu Gothic" panose="020B0400000000000000" pitchFamily="34" charset="-128"/>
              </a:rPr>
              <a:t>n</a:t>
            </a:r>
            <a:r>
              <a:rPr lang="en-CH" sz="2000" b="1" dirty="0">
                <a:ea typeface="Yu Gothic" panose="020B0400000000000000" pitchFamily="34" charset="-128"/>
              </a:rPr>
              <a:t>d</a:t>
            </a:r>
            <a:r>
              <a:rPr lang="fr-FR" sz="2000" b="1" dirty="0">
                <a:ea typeface="Yu Gothic" panose="020B0400000000000000" pitchFamily="34" charset="-128"/>
              </a:rPr>
              <a:t>i</a:t>
            </a:r>
            <a:r>
              <a:rPr lang="en-CH" sz="2000" b="1" dirty="0">
                <a:ea typeface="Yu Gothic" panose="020B0400000000000000" pitchFamily="34" charset="-128"/>
              </a:rPr>
              <a:t>n</a:t>
            </a:r>
            <a:r>
              <a:rPr lang="fr-FR" sz="2000" b="1" dirty="0">
                <a:ea typeface="Yu Gothic" panose="020B0400000000000000" pitchFamily="34" charset="-128"/>
              </a:rPr>
              <a:t>g</a:t>
            </a:r>
            <a:r>
              <a:rPr lang="en-CH" sz="2000" b="1" dirty="0">
                <a:ea typeface="Yu Gothic" panose="020B0400000000000000" pitchFamily="34" charset="-128"/>
              </a:rPr>
              <a:t> </a:t>
            </a:r>
            <a:r>
              <a:rPr lang="en-GB" sz="2000" dirty="0">
                <a:ea typeface="Yu Gothic" panose="020B0400000000000000" pitchFamily="34" charset="-128"/>
              </a:rPr>
              <a:t>in </a:t>
            </a:r>
            <a:r>
              <a:rPr lang="en-CH" sz="2000" dirty="0">
                <a:ea typeface="Yu Gothic" panose="020B0400000000000000" pitchFamily="34" charset="-128"/>
              </a:rPr>
              <a:t>d</a:t>
            </a:r>
            <a:r>
              <a:rPr lang="fr-FR" sz="2000" dirty="0">
                <a:ea typeface="Yu Gothic" panose="020B0400000000000000" pitchFamily="34" charset="-128"/>
              </a:rPr>
              <a:t>i</a:t>
            </a:r>
            <a:r>
              <a:rPr lang="en-CH" sz="2000" dirty="0">
                <a:ea typeface="Yu Gothic" panose="020B0400000000000000" pitchFamily="34" charset="-128"/>
              </a:rPr>
              <a:t>f</a:t>
            </a:r>
            <a:r>
              <a:rPr lang="fr-FR" sz="2000" dirty="0">
                <a:ea typeface="Yu Gothic" panose="020B0400000000000000" pitchFamily="34" charset="-128"/>
              </a:rPr>
              <a:t>f</a:t>
            </a:r>
            <a:r>
              <a:rPr lang="en-CH" sz="2000" dirty="0">
                <a:ea typeface="Yu Gothic" panose="020B0400000000000000" pitchFamily="34" charset="-128"/>
              </a:rPr>
              <a:t>e</a:t>
            </a:r>
            <a:r>
              <a:rPr lang="fr-FR" sz="2000" dirty="0">
                <a:ea typeface="Yu Gothic" panose="020B0400000000000000" pitchFamily="34" charset="-128"/>
              </a:rPr>
              <a:t>r</a:t>
            </a:r>
            <a:r>
              <a:rPr lang="en-CH" sz="2000" dirty="0">
                <a:ea typeface="Yu Gothic" panose="020B0400000000000000" pitchFamily="34" charset="-128"/>
              </a:rPr>
              <a:t>e</a:t>
            </a:r>
            <a:r>
              <a:rPr lang="fr-FR" sz="2000" dirty="0">
                <a:ea typeface="Yu Gothic" panose="020B0400000000000000" pitchFamily="34" charset="-128"/>
              </a:rPr>
              <a:t>n</a:t>
            </a:r>
            <a:r>
              <a:rPr lang="en-CH" sz="2000" dirty="0">
                <a:ea typeface="Yu Gothic" panose="020B0400000000000000" pitchFamily="34" charset="-128"/>
              </a:rPr>
              <a:t>t </a:t>
            </a:r>
            <a:r>
              <a:rPr lang="en-GB" sz="2000" dirty="0">
                <a:ea typeface="Yu Gothic" panose="020B0400000000000000" pitchFamily="34" charset="-128"/>
              </a:rPr>
              <a:t>parts of the value chain</a:t>
            </a:r>
            <a:r>
              <a:rPr lang="en-CH" sz="2000" dirty="0"/>
              <a:t>, </a:t>
            </a:r>
            <a:r>
              <a:rPr lang="fr-FR" sz="2000" dirty="0"/>
              <a:t>f</a:t>
            </a:r>
            <a:r>
              <a:rPr lang="en-CH" sz="2000" dirty="0"/>
              <a:t>o</a:t>
            </a:r>
            <a:r>
              <a:rPr lang="fr-FR" sz="2000" dirty="0"/>
              <a:t>r</a:t>
            </a:r>
            <a:r>
              <a:rPr lang="en-CH" sz="2000" dirty="0"/>
              <a:t> </a:t>
            </a:r>
            <a:r>
              <a:rPr lang="fr-FR" sz="2000" dirty="0"/>
              <a:t>e</a:t>
            </a:r>
            <a:r>
              <a:rPr lang="en-CH" sz="2000" dirty="0"/>
              <a:t>x</a:t>
            </a:r>
            <a:r>
              <a:rPr lang="fr-FR" sz="2000" dirty="0"/>
              <a:t>a</a:t>
            </a:r>
            <a:r>
              <a:rPr lang="en-CH" sz="2000" dirty="0"/>
              <a:t>m</a:t>
            </a:r>
            <a:r>
              <a:rPr lang="fr-FR" sz="2000" dirty="0"/>
              <a:t>p</a:t>
            </a:r>
            <a:r>
              <a:rPr lang="en-CH" sz="2000" dirty="0"/>
              <a:t>l</a:t>
            </a:r>
            <a:r>
              <a:rPr lang="fr-FR" sz="2000" dirty="0"/>
              <a:t>e</a:t>
            </a:r>
            <a:r>
              <a:rPr lang="en-CH" sz="2000" dirty="0"/>
              <a:t>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CH" sz="2000" dirty="0"/>
              <a:t>Around </a:t>
            </a:r>
            <a:r>
              <a:rPr lang="fr-FR" sz="2000" dirty="0"/>
              <a:t>o</a:t>
            </a:r>
            <a:r>
              <a:rPr lang="en-CH" sz="2000" dirty="0"/>
              <a:t>wner</a:t>
            </a:r>
            <a:r>
              <a:rPr lang="fr-FR" sz="2000" dirty="0"/>
              <a:t>s</a:t>
            </a:r>
            <a:r>
              <a:rPr lang="en-CH" sz="2000" dirty="0"/>
              <a:t>h</a:t>
            </a:r>
            <a:r>
              <a:rPr lang="fr-FR" sz="2000" dirty="0"/>
              <a:t>i</a:t>
            </a:r>
            <a:r>
              <a:rPr lang="en-CH" sz="2000" dirty="0"/>
              <a:t>p/</a:t>
            </a:r>
            <a:r>
              <a:rPr lang="fr-FR" sz="2000" dirty="0"/>
              <a:t>o</a:t>
            </a:r>
            <a:r>
              <a:rPr lang="en-CH" sz="2000" dirty="0"/>
              <a:t>p</a:t>
            </a:r>
            <a:r>
              <a:rPr lang="fr-FR" sz="2000" dirty="0"/>
              <a:t>e</a:t>
            </a:r>
            <a:r>
              <a:rPr lang="en-CH" sz="2000" dirty="0"/>
              <a:t>r</a:t>
            </a:r>
            <a:r>
              <a:rPr lang="fr-FR" sz="2000" dirty="0"/>
              <a:t>a</a:t>
            </a:r>
            <a:r>
              <a:rPr lang="en-CH" sz="2000" dirty="0"/>
              <a:t>t</a:t>
            </a:r>
            <a:r>
              <a:rPr lang="fr-FR" sz="2000" dirty="0"/>
              <a:t>i</a:t>
            </a:r>
            <a:r>
              <a:rPr lang="en-CH" sz="2000" dirty="0"/>
              <a:t>on of </a:t>
            </a:r>
            <a:r>
              <a:rPr lang="en-US" sz="2000" dirty="0"/>
              <a:t>core </a:t>
            </a:r>
            <a:r>
              <a:rPr lang="en-CH" sz="2000" dirty="0"/>
              <a:t>h</a:t>
            </a:r>
            <a:r>
              <a:rPr lang="fr-FR" sz="2000" dirty="0"/>
              <a:t>i</a:t>
            </a:r>
            <a:r>
              <a:rPr lang="en-CH" sz="2000" dirty="0"/>
              <a:t>g</a:t>
            </a:r>
            <a:r>
              <a:rPr lang="fr-FR" sz="2000" dirty="0"/>
              <a:t>h</a:t>
            </a:r>
            <a:r>
              <a:rPr lang="en-CH" sz="2000" dirty="0"/>
              <a:t>-</a:t>
            </a:r>
            <a:r>
              <a:rPr lang="fr-FR" sz="2000" dirty="0"/>
              <a:t>p</a:t>
            </a:r>
            <a:r>
              <a:rPr lang="en-CH" sz="2000" dirty="0"/>
              <a:t>e</a:t>
            </a:r>
            <a:r>
              <a:rPr lang="fr-FR" sz="2000" dirty="0"/>
              <a:t>r</a:t>
            </a:r>
            <a:r>
              <a:rPr lang="en-CH" sz="2000" dirty="0"/>
              <a:t>f</a:t>
            </a:r>
            <a:r>
              <a:rPr lang="fr-FR" sz="2000" dirty="0"/>
              <a:t>o</a:t>
            </a:r>
            <a:r>
              <a:rPr lang="en-CH" sz="2000" dirty="0"/>
              <a:t>r</a:t>
            </a:r>
            <a:r>
              <a:rPr lang="fr-FR" sz="2000" dirty="0"/>
              <a:t>m</a:t>
            </a:r>
            <a:r>
              <a:rPr lang="en-CH" sz="2000" dirty="0"/>
              <a:t>i</a:t>
            </a:r>
            <a:r>
              <a:rPr lang="fr-FR" sz="2000" dirty="0"/>
              <a:t>n</a:t>
            </a:r>
            <a:r>
              <a:rPr lang="en-CH" sz="2000" dirty="0"/>
              <a:t>g computing</a:t>
            </a:r>
            <a:r>
              <a:rPr lang="en-US" sz="2000" dirty="0"/>
              <a:t> infrastructure</a:t>
            </a:r>
            <a:r>
              <a:rPr lang="en-CH" sz="2000" dirty="0"/>
              <a:t> (</a:t>
            </a:r>
            <a:r>
              <a:rPr lang="fr-FR" sz="2000" dirty="0"/>
              <a:t>H</a:t>
            </a:r>
            <a:r>
              <a:rPr lang="en-CH" sz="2000" dirty="0"/>
              <a:t>P</a:t>
            </a:r>
            <a:r>
              <a:rPr lang="fr-FR" sz="2000" dirty="0"/>
              <a:t>C</a:t>
            </a:r>
            <a:r>
              <a:rPr lang="en-CH" sz="2000" dirty="0"/>
              <a:t>), </a:t>
            </a:r>
            <a:r>
              <a:rPr lang="fr-FR" sz="2000" dirty="0"/>
              <a:t>s</a:t>
            </a:r>
            <a:r>
              <a:rPr lang="en-CH" sz="2000" dirty="0"/>
              <a:t>o</a:t>
            </a:r>
            <a:r>
              <a:rPr lang="fr-FR" sz="2000" dirty="0"/>
              <a:t>f</a:t>
            </a:r>
            <a:r>
              <a:rPr lang="en-CH" sz="2000" dirty="0"/>
              <a:t>t</a:t>
            </a:r>
            <a:r>
              <a:rPr lang="fr-FR" sz="2000" dirty="0"/>
              <a:t>w</a:t>
            </a:r>
            <a:r>
              <a:rPr lang="en-CH" sz="2000" dirty="0"/>
              <a:t>a</a:t>
            </a:r>
            <a:r>
              <a:rPr lang="fr-FR" sz="2000" dirty="0"/>
              <a:t>r</a:t>
            </a:r>
            <a:r>
              <a:rPr lang="en-CH" sz="2000" dirty="0"/>
              <a:t>e;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fr-FR" sz="2000" dirty="0">
                <a:ea typeface="Times New Roman" panose="02020603050405020304" pitchFamily="18" charset="0"/>
              </a:rPr>
              <a:t>T</a:t>
            </a:r>
            <a:r>
              <a:rPr lang="en-CH" sz="2000" dirty="0">
                <a:ea typeface="Times New Roman" panose="02020603050405020304" pitchFamily="18" charset="0"/>
              </a:rPr>
              <a:t>o i</a:t>
            </a:r>
            <a:r>
              <a:rPr lang="en-GB" sz="2000" dirty="0">
                <a:ea typeface="Times New Roman" panose="02020603050405020304" pitchFamily="18" charset="0"/>
              </a:rPr>
              <a:t>mprov</a:t>
            </a:r>
            <a:r>
              <a:rPr lang="en-CH" sz="2000" dirty="0">
                <a:ea typeface="Times New Roman" panose="02020603050405020304" pitchFamily="18" charset="0"/>
              </a:rPr>
              <a:t>e</a:t>
            </a:r>
            <a:r>
              <a:rPr lang="en-GB" sz="2000" dirty="0">
                <a:ea typeface="Times New Roman" panose="02020603050405020304" pitchFamily="18" charset="0"/>
              </a:rPr>
              <a:t> research for weather/climate/environment challenges</a:t>
            </a:r>
            <a:r>
              <a:rPr lang="en-CH" sz="2000" dirty="0">
                <a:ea typeface="Times New Roman" panose="02020603050405020304" pitchFamily="18" charset="0"/>
              </a:rPr>
              <a:t>;</a:t>
            </a:r>
            <a:endParaRPr lang="en-US" sz="2000" dirty="0">
              <a:ea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CH" sz="2000" dirty="0">
                <a:ea typeface="Times New Roman" panose="02020603050405020304" pitchFamily="18" charset="0"/>
              </a:rPr>
              <a:t>T</a:t>
            </a:r>
            <a:r>
              <a:rPr lang="fr-FR" sz="2000" dirty="0">
                <a:ea typeface="Times New Roman" panose="02020603050405020304" pitchFamily="18" charset="0"/>
              </a:rPr>
              <a:t>o</a:t>
            </a:r>
            <a:r>
              <a:rPr lang="en-CH" sz="2000" dirty="0">
                <a:ea typeface="Times New Roman" panose="02020603050405020304" pitchFamily="18" charset="0"/>
              </a:rPr>
              <a:t> i</a:t>
            </a:r>
            <a:r>
              <a:rPr lang="en-GB" sz="2000" dirty="0">
                <a:ea typeface="Times New Roman" panose="02020603050405020304" pitchFamily="18" charset="0"/>
              </a:rPr>
              <a:t>mprov</a:t>
            </a:r>
            <a:r>
              <a:rPr lang="en-CH" sz="2000" dirty="0">
                <a:ea typeface="Times New Roman" panose="02020603050405020304" pitchFamily="18" charset="0"/>
              </a:rPr>
              <a:t>e</a:t>
            </a:r>
            <a:r>
              <a:rPr lang="en-GB" sz="2000" dirty="0">
                <a:ea typeface="Times New Roman" panose="02020603050405020304" pitchFamily="18" charset="0"/>
              </a:rPr>
              <a:t> applicability and usefulness of data for users downstream</a:t>
            </a:r>
            <a:r>
              <a:rPr lang="en-CH" sz="2000" dirty="0">
                <a:ea typeface="Times New Roman" panose="02020603050405020304" pitchFamily="18" charset="0"/>
              </a:rPr>
              <a:t>;</a:t>
            </a:r>
            <a:endParaRPr lang="en-US" sz="2000" dirty="0">
              <a:ea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CH" sz="2000" dirty="0">
                <a:ea typeface="Times New Roman" panose="02020603050405020304" pitchFamily="18" charset="0"/>
              </a:rPr>
              <a:t>T</a:t>
            </a:r>
            <a:r>
              <a:rPr lang="fr-FR" sz="2000" dirty="0">
                <a:ea typeface="Times New Roman" panose="02020603050405020304" pitchFamily="18" charset="0"/>
              </a:rPr>
              <a:t>o</a:t>
            </a:r>
            <a:r>
              <a:rPr lang="en-CH" sz="2000" dirty="0">
                <a:ea typeface="Times New Roman" panose="02020603050405020304" pitchFamily="18" charset="0"/>
              </a:rPr>
              <a:t> i</a:t>
            </a:r>
            <a:r>
              <a:rPr lang="en-GB" sz="2000" dirty="0">
                <a:ea typeface="Times New Roman" panose="02020603050405020304" pitchFamily="18" charset="0"/>
              </a:rPr>
              <a:t>mprov</a:t>
            </a:r>
            <a:r>
              <a:rPr lang="en-CH" sz="2000" dirty="0">
                <a:ea typeface="Times New Roman" panose="02020603050405020304" pitchFamily="18" charset="0"/>
              </a:rPr>
              <a:t>e</a:t>
            </a:r>
            <a:r>
              <a:rPr lang="en-GB" sz="2000" dirty="0">
                <a:ea typeface="Times New Roman" panose="02020603050405020304" pitchFamily="18" charset="0"/>
              </a:rPr>
              <a:t> access to digital skills for NM</a:t>
            </a:r>
            <a:r>
              <a:rPr lang="en-CH" sz="2000" dirty="0">
                <a:ea typeface="Times New Roman" panose="02020603050405020304" pitchFamily="18" charset="0"/>
              </a:rPr>
              <a:t>H</a:t>
            </a:r>
            <a:r>
              <a:rPr lang="en-GB" sz="2000" dirty="0">
                <a:ea typeface="Times New Roman" panose="02020603050405020304" pitchFamily="18" charset="0"/>
              </a:rPr>
              <a:t>Ss</a:t>
            </a:r>
            <a:r>
              <a:rPr lang="en-CH" sz="2000" dirty="0">
                <a:ea typeface="Times New Roman" panose="02020603050405020304" pitchFamily="18" charset="0"/>
              </a:rPr>
              <a:t>;</a:t>
            </a:r>
            <a:endParaRPr lang="en-CH" sz="2000" dirty="0"/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CH" sz="2000" dirty="0"/>
              <a:t>A</a:t>
            </a:r>
            <a:r>
              <a:rPr lang="en-US" sz="2000" dirty="0" err="1"/>
              <a:t>utomated</a:t>
            </a:r>
            <a:r>
              <a:rPr lang="en-US" sz="2000" dirty="0"/>
              <a:t> observations</a:t>
            </a:r>
            <a:r>
              <a:rPr lang="en-CH" sz="2000" dirty="0"/>
              <a:t>, to</a:t>
            </a:r>
            <a:r>
              <a:rPr lang="en-US" sz="2000" dirty="0"/>
              <a:t> free personnel resources </a:t>
            </a:r>
            <a:r>
              <a:rPr lang="en-CH" sz="2000" dirty="0"/>
              <a:t>for</a:t>
            </a:r>
            <a:r>
              <a:rPr lang="en-US" sz="2000" dirty="0"/>
              <a:t> more value-added tasks in the core mission of the </a:t>
            </a:r>
            <a:r>
              <a:rPr lang="en-CH" sz="2000" dirty="0"/>
              <a:t>N</a:t>
            </a:r>
            <a:r>
              <a:rPr lang="fr-FR" sz="2000" dirty="0"/>
              <a:t>M</a:t>
            </a:r>
            <a:r>
              <a:rPr lang="en-CH" sz="2000" dirty="0"/>
              <a:t>H</a:t>
            </a:r>
            <a:r>
              <a:rPr lang="fr-FR" sz="2000" dirty="0"/>
              <a:t>S</a:t>
            </a:r>
            <a:r>
              <a:rPr lang="en-CH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4941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5184"/>
          </a:xfrm>
        </p:spPr>
        <p:txBody>
          <a:bodyPr>
            <a:normAutofit/>
          </a:bodyPr>
          <a:lstStyle/>
          <a:p>
            <a:r>
              <a:rPr lang="fr-FR" sz="3600" b="1" dirty="0"/>
              <a:t>K</a:t>
            </a:r>
            <a:r>
              <a:rPr lang="en-CH" sz="3600" b="1" dirty="0"/>
              <a:t>e</a:t>
            </a:r>
            <a:r>
              <a:rPr lang="fr-FR" sz="3600" b="1" dirty="0"/>
              <a:t>y</a:t>
            </a:r>
            <a:r>
              <a:rPr lang="en-CH" sz="3600" b="1" dirty="0"/>
              <a:t> </a:t>
            </a:r>
            <a:r>
              <a:rPr lang="fr-FR" sz="3600" b="1" dirty="0"/>
              <a:t>M</a:t>
            </a:r>
            <a:r>
              <a:rPr lang="en-CH" sz="3600" b="1" dirty="0"/>
              <a:t>e</a:t>
            </a:r>
            <a:r>
              <a:rPr lang="fr-FR" sz="3600" b="1" dirty="0"/>
              <a:t>s</a:t>
            </a:r>
            <a:r>
              <a:rPr lang="en-CH" sz="3600" b="1" dirty="0"/>
              <a:t>s</a:t>
            </a:r>
            <a:r>
              <a:rPr lang="fr-FR" sz="3600" b="1" dirty="0"/>
              <a:t>a</a:t>
            </a:r>
            <a:r>
              <a:rPr lang="en-CH" sz="3600" b="1" dirty="0"/>
              <a:t>g</a:t>
            </a:r>
            <a:r>
              <a:rPr lang="fr-FR" sz="3600" b="1" dirty="0"/>
              <a:t>e</a:t>
            </a:r>
            <a:r>
              <a:rPr lang="en-CH" sz="3600" b="1" dirty="0"/>
              <a:t>s (II)</a:t>
            </a:r>
            <a:endParaRPr lang="en-US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199" y="1420837"/>
            <a:ext cx="7941013" cy="470532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fr-FR" sz="2200" b="1" dirty="0"/>
              <a:t>R</a:t>
            </a:r>
            <a:r>
              <a:rPr lang="en-CH" sz="2200" b="1" dirty="0"/>
              <a:t>a</a:t>
            </a:r>
            <a:r>
              <a:rPr lang="fr-FR" sz="2200" b="1" dirty="0"/>
              <a:t>p</a:t>
            </a:r>
            <a:r>
              <a:rPr lang="en-CH" sz="2200" b="1" dirty="0" err="1"/>
              <a:t>i</a:t>
            </a:r>
            <a:r>
              <a:rPr lang="fr-FR" sz="2200" b="1" dirty="0"/>
              <a:t>d</a:t>
            </a:r>
            <a:r>
              <a:rPr lang="en-CH" sz="2200" b="1" dirty="0"/>
              <a:t>l</a:t>
            </a:r>
            <a:r>
              <a:rPr lang="fr-FR" sz="2200" b="1" dirty="0"/>
              <a:t>y</a:t>
            </a:r>
            <a:r>
              <a:rPr lang="en-CH" sz="2200" b="1" dirty="0"/>
              <a:t> </a:t>
            </a:r>
            <a:r>
              <a:rPr lang="fr-FR" sz="2200" b="1" dirty="0"/>
              <a:t>c</a:t>
            </a:r>
            <a:r>
              <a:rPr lang="en-CH" sz="2200" b="1" dirty="0"/>
              <a:t>h</a:t>
            </a:r>
            <a:r>
              <a:rPr lang="fr-FR" sz="2200" b="1" dirty="0"/>
              <a:t>a</a:t>
            </a:r>
            <a:r>
              <a:rPr lang="en-CH" sz="2200" b="1" dirty="0"/>
              <a:t>n</a:t>
            </a:r>
            <a:r>
              <a:rPr lang="fr-FR" sz="2200" b="1" dirty="0"/>
              <a:t>g</a:t>
            </a:r>
            <a:r>
              <a:rPr lang="en-CH" sz="2200" b="1" dirty="0" err="1"/>
              <a:t>i</a:t>
            </a:r>
            <a:r>
              <a:rPr lang="fr-FR" sz="2200" b="1" dirty="0"/>
              <a:t>n</a:t>
            </a:r>
            <a:r>
              <a:rPr lang="en-CH" sz="2200" b="1" dirty="0"/>
              <a:t>g </a:t>
            </a:r>
            <a:r>
              <a:rPr lang="fr-FR" sz="2200" b="1" dirty="0"/>
              <a:t>e</a:t>
            </a:r>
            <a:r>
              <a:rPr lang="en-CH" sz="2200" b="1" dirty="0"/>
              <a:t>n</a:t>
            </a:r>
            <a:r>
              <a:rPr lang="fr-FR" sz="2200" b="1" dirty="0"/>
              <a:t>v</a:t>
            </a:r>
            <a:r>
              <a:rPr lang="en-CH" sz="2200" b="1" dirty="0" err="1"/>
              <a:t>i</a:t>
            </a:r>
            <a:r>
              <a:rPr lang="fr-FR" sz="2200" b="1" dirty="0"/>
              <a:t>r</a:t>
            </a:r>
            <a:r>
              <a:rPr lang="en-CH" sz="2200" b="1" dirty="0"/>
              <a:t>o</a:t>
            </a:r>
            <a:r>
              <a:rPr lang="fr-FR" sz="2200" b="1" dirty="0"/>
              <a:t>n</a:t>
            </a:r>
            <a:r>
              <a:rPr lang="en-CH" sz="2200" b="1" dirty="0"/>
              <a:t>m</a:t>
            </a:r>
            <a:r>
              <a:rPr lang="fr-FR" sz="2200" b="1" dirty="0"/>
              <a:t>e</a:t>
            </a:r>
            <a:r>
              <a:rPr lang="en-CH" sz="2200" b="1" dirty="0"/>
              <a:t>n</a:t>
            </a:r>
            <a:r>
              <a:rPr lang="fr-FR" sz="2200" b="1" dirty="0"/>
              <a:t>t</a:t>
            </a:r>
            <a:r>
              <a:rPr lang="en-CH" sz="2200" b="1" dirty="0"/>
              <a:t> </a:t>
            </a:r>
            <a:r>
              <a:rPr lang="fr-FR" sz="2200" b="1" dirty="0"/>
              <a:t>h</a:t>
            </a:r>
            <a:r>
              <a:rPr lang="en-CH" sz="2200" b="1" dirty="0"/>
              <a:t>a</a:t>
            </a:r>
            <a:r>
              <a:rPr lang="fr-FR" sz="2200" b="1" dirty="0"/>
              <a:t>s</a:t>
            </a:r>
            <a:r>
              <a:rPr lang="en-CH" sz="2200" b="1" dirty="0"/>
              <a:t> </a:t>
            </a:r>
            <a:r>
              <a:rPr lang="fr-FR" sz="2200" b="1" dirty="0"/>
              <a:t>u</a:t>
            </a:r>
            <a:r>
              <a:rPr lang="en-CH" sz="2200" b="1" dirty="0"/>
              <a:t>n</a:t>
            </a:r>
            <a:r>
              <a:rPr lang="fr-FR" sz="2200" b="1" dirty="0"/>
              <a:t>d</a:t>
            </a:r>
            <a:r>
              <a:rPr lang="en-CH" sz="2200" b="1" dirty="0"/>
              <a:t>e</a:t>
            </a:r>
            <a:r>
              <a:rPr lang="fr-FR" sz="2200" b="1" dirty="0"/>
              <a:t>r</a:t>
            </a:r>
            <a:r>
              <a:rPr lang="en-CH" sz="2200" b="1" dirty="0"/>
              <a:t>l</a:t>
            </a:r>
            <a:r>
              <a:rPr lang="fr-FR" sz="2200" b="1" dirty="0"/>
              <a:t>i</a:t>
            </a:r>
            <a:r>
              <a:rPr lang="en-CH" sz="2200" b="1" dirty="0"/>
              <a:t>n</a:t>
            </a:r>
            <a:r>
              <a:rPr lang="fr-FR" sz="2200" b="1" dirty="0"/>
              <a:t>e</a:t>
            </a:r>
            <a:r>
              <a:rPr lang="en-CH" sz="2200" b="1" dirty="0"/>
              <a:t>d the ne</a:t>
            </a:r>
            <a:r>
              <a:rPr lang="fr-FR" sz="2200" b="1" dirty="0"/>
              <a:t>e</a:t>
            </a:r>
            <a:r>
              <a:rPr lang="en-CH" sz="2200" b="1" dirty="0"/>
              <a:t>d </a:t>
            </a:r>
            <a:r>
              <a:rPr lang="fr-FR" sz="2200" b="1" dirty="0"/>
              <a:t>f</a:t>
            </a:r>
            <a:r>
              <a:rPr lang="en-CH" sz="2200" b="1" dirty="0"/>
              <a:t>o</a:t>
            </a:r>
            <a:r>
              <a:rPr lang="fr-FR" sz="2200" b="1" dirty="0"/>
              <a:t>r</a:t>
            </a:r>
            <a:r>
              <a:rPr lang="en-CH" sz="2200" b="1" dirty="0"/>
              <a:t> </a:t>
            </a:r>
            <a:r>
              <a:rPr lang="en-US" sz="2200" b="1" dirty="0"/>
              <a:t>policies and legislation</a:t>
            </a:r>
            <a:r>
              <a:rPr lang="en-CH" sz="2200" dirty="0"/>
              <a:t>, in</a:t>
            </a:r>
            <a:r>
              <a:rPr lang="fr-FR" sz="2200" dirty="0"/>
              <a:t>c</a:t>
            </a:r>
            <a:r>
              <a:rPr lang="en-CH" sz="2200" dirty="0"/>
              <a:t>l</a:t>
            </a:r>
            <a:r>
              <a:rPr lang="fr-FR" sz="2200" dirty="0"/>
              <a:t>u</a:t>
            </a:r>
            <a:r>
              <a:rPr lang="en-CH" sz="2200" dirty="0"/>
              <a:t>d</a:t>
            </a:r>
            <a:r>
              <a:rPr lang="fr-FR" sz="2200" dirty="0"/>
              <a:t>i</a:t>
            </a:r>
            <a:r>
              <a:rPr lang="en-CH" sz="2200" dirty="0"/>
              <a:t>n</a:t>
            </a:r>
            <a:r>
              <a:rPr lang="fr-FR" sz="2200" dirty="0"/>
              <a:t>g</a:t>
            </a:r>
            <a:r>
              <a:rPr lang="en-CH" sz="2200" dirty="0"/>
              <a:t> </a:t>
            </a:r>
            <a:r>
              <a:rPr lang="fr-FR" sz="2200" dirty="0"/>
              <a:t>n</a:t>
            </a:r>
            <a:r>
              <a:rPr lang="en-CH" sz="2200" dirty="0"/>
              <a:t>ational </a:t>
            </a:r>
            <a:r>
              <a:rPr lang="fr-FR" sz="2200" dirty="0"/>
              <a:t>r</a:t>
            </a:r>
            <a:r>
              <a:rPr lang="en-CH" sz="2200" dirty="0"/>
              <a:t>e</a:t>
            </a:r>
            <a:r>
              <a:rPr lang="fr-FR" sz="2200" dirty="0"/>
              <a:t>g</a:t>
            </a:r>
            <a:r>
              <a:rPr lang="en-CH" sz="2200" dirty="0"/>
              <a:t>u</a:t>
            </a:r>
            <a:r>
              <a:rPr lang="fr-FR" sz="2200" dirty="0"/>
              <a:t>l</a:t>
            </a:r>
            <a:r>
              <a:rPr lang="en-CH" sz="2200" dirty="0"/>
              <a:t>a</a:t>
            </a:r>
            <a:r>
              <a:rPr lang="fr-FR" sz="2200" dirty="0"/>
              <a:t>t</a:t>
            </a:r>
            <a:r>
              <a:rPr lang="en-CH" sz="2200" dirty="0"/>
              <a:t>i</a:t>
            </a:r>
            <a:r>
              <a:rPr lang="fr-FR" sz="2200" dirty="0"/>
              <a:t>o</a:t>
            </a:r>
            <a:r>
              <a:rPr lang="en-CH" sz="2200" dirty="0"/>
              <a:t>n. </a:t>
            </a:r>
          </a:p>
          <a:p>
            <a:pPr>
              <a:spcBef>
                <a:spcPts val="600"/>
              </a:spcBef>
            </a:pPr>
            <a:r>
              <a:rPr lang="fr-FR" sz="2200" dirty="0"/>
              <a:t>S</a:t>
            </a:r>
            <a:r>
              <a:rPr lang="en-CH" sz="2200" dirty="0"/>
              <a:t>u</a:t>
            </a:r>
            <a:r>
              <a:rPr lang="fr-FR" sz="2200" dirty="0"/>
              <a:t>c</a:t>
            </a:r>
            <a:r>
              <a:rPr lang="en-CH" sz="2200" dirty="0"/>
              <a:t>h </a:t>
            </a:r>
            <a:r>
              <a:rPr lang="fr-FR" sz="2200" dirty="0"/>
              <a:t>f</a:t>
            </a:r>
            <a:r>
              <a:rPr lang="en-CH" sz="2200" dirty="0"/>
              <a:t>r</a:t>
            </a:r>
            <a:r>
              <a:rPr lang="fr-FR" sz="2200" dirty="0"/>
              <a:t>a</a:t>
            </a:r>
            <a:r>
              <a:rPr lang="en-CH" sz="2200" dirty="0"/>
              <a:t>m</a:t>
            </a:r>
            <a:r>
              <a:rPr lang="fr-FR" sz="2200" dirty="0"/>
              <a:t>e</a:t>
            </a:r>
            <a:r>
              <a:rPr lang="en-CH" sz="2200" dirty="0"/>
              <a:t>w</a:t>
            </a:r>
            <a:r>
              <a:rPr lang="fr-FR" sz="2200" dirty="0"/>
              <a:t>o</a:t>
            </a:r>
            <a:r>
              <a:rPr lang="en-CH" sz="2200" dirty="0"/>
              <a:t>r</a:t>
            </a:r>
            <a:r>
              <a:rPr lang="fr-FR" sz="2200" dirty="0"/>
              <a:t>k</a:t>
            </a:r>
            <a:r>
              <a:rPr lang="en-CH" sz="2200" dirty="0"/>
              <a:t>s </a:t>
            </a:r>
            <a:r>
              <a:rPr lang="fr-FR" sz="2200" dirty="0"/>
              <a:t>p</a:t>
            </a:r>
            <a:r>
              <a:rPr lang="en-CH" sz="2200" dirty="0"/>
              <a:t>rovid</a:t>
            </a:r>
            <a:r>
              <a:rPr lang="fr-FR" sz="2200" dirty="0"/>
              <a:t>e</a:t>
            </a:r>
            <a:r>
              <a:rPr lang="en-CH" sz="2200" dirty="0"/>
              <a:t> a </a:t>
            </a:r>
            <a:r>
              <a:rPr lang="en-CH" sz="2200" b="1" dirty="0"/>
              <a:t>clear </a:t>
            </a:r>
            <a:r>
              <a:rPr lang="en-US" sz="2200" b="1" dirty="0"/>
              <a:t>legal basis</a:t>
            </a:r>
            <a:r>
              <a:rPr lang="en-CH" sz="2200" b="1" dirty="0"/>
              <a:t> </a:t>
            </a:r>
            <a:r>
              <a:rPr lang="fr-FR" sz="2200" b="1" dirty="0"/>
              <a:t>a</a:t>
            </a:r>
            <a:r>
              <a:rPr lang="en-CH" sz="2200" b="1" dirty="0"/>
              <a:t>n</a:t>
            </a:r>
            <a:r>
              <a:rPr lang="fr-FR" sz="2200" b="1" dirty="0"/>
              <a:t>d</a:t>
            </a:r>
            <a:r>
              <a:rPr lang="en-CH" sz="2200" b="1" dirty="0"/>
              <a:t> </a:t>
            </a:r>
            <a:r>
              <a:rPr lang="fr-FR" sz="2200" b="1" dirty="0"/>
              <a:t>c</a:t>
            </a:r>
            <a:r>
              <a:rPr lang="en-CH" sz="2200" b="1" dirty="0"/>
              <a:t>o</a:t>
            </a:r>
            <a:r>
              <a:rPr lang="fr-FR" sz="2200" b="1" dirty="0"/>
              <a:t>n</a:t>
            </a:r>
            <a:r>
              <a:rPr lang="en-CH" sz="2200" b="1" dirty="0"/>
              <a:t>s</a:t>
            </a:r>
            <a:r>
              <a:rPr lang="fr-FR" sz="2200" b="1" dirty="0"/>
              <a:t>i</a:t>
            </a:r>
            <a:r>
              <a:rPr lang="en-CH" sz="2200" b="1" dirty="0"/>
              <a:t>stent rules</a:t>
            </a:r>
            <a:r>
              <a:rPr lang="en-US" sz="2200" b="1" dirty="0"/>
              <a:t> </a:t>
            </a:r>
            <a:r>
              <a:rPr lang="en-US" sz="2200" dirty="0"/>
              <a:t>for meteorological services</a:t>
            </a:r>
            <a:r>
              <a:rPr lang="en-CH" sz="2200" dirty="0"/>
              <a:t>, </a:t>
            </a:r>
            <a:r>
              <a:rPr lang="fr-FR" sz="2200" dirty="0"/>
              <a:t>a</a:t>
            </a:r>
            <a:r>
              <a:rPr lang="en-CH" sz="2200" dirty="0"/>
              <a:t>n</a:t>
            </a:r>
            <a:r>
              <a:rPr lang="fr-FR" sz="2200" dirty="0"/>
              <a:t>d</a:t>
            </a:r>
            <a:r>
              <a:rPr lang="en-US" sz="2200" b="1" dirty="0"/>
              <a:t> </a:t>
            </a:r>
            <a:r>
              <a:rPr lang="en-CH" sz="2200" b="1" dirty="0"/>
              <a:t>s</a:t>
            </a:r>
            <a:r>
              <a:rPr lang="fr-FR" sz="2200" b="1" dirty="0"/>
              <a:t>u</a:t>
            </a:r>
            <a:r>
              <a:rPr lang="en-CH" sz="2200" b="1" dirty="0"/>
              <a:t>p</a:t>
            </a:r>
            <a:r>
              <a:rPr lang="fr-FR" sz="2200" b="1" dirty="0"/>
              <a:t>p</a:t>
            </a:r>
            <a:r>
              <a:rPr lang="en-CH" sz="2200" b="1" dirty="0"/>
              <a:t>o</a:t>
            </a:r>
            <a:r>
              <a:rPr lang="fr-FR" sz="2200" b="1" dirty="0"/>
              <a:t>r</a:t>
            </a:r>
            <a:r>
              <a:rPr lang="en-CH" sz="2200" b="1" dirty="0"/>
              <a:t>t</a:t>
            </a:r>
            <a:r>
              <a:rPr lang="fr-FR" sz="2200" b="1" dirty="0"/>
              <a:t>s</a:t>
            </a:r>
            <a:r>
              <a:rPr lang="en-CH" sz="2200" b="1" dirty="0"/>
              <a:t> </a:t>
            </a:r>
            <a:r>
              <a:rPr lang="en-US" sz="2200" b="1" dirty="0"/>
              <a:t>the sound development </a:t>
            </a:r>
            <a:r>
              <a:rPr lang="en-US" sz="2200" dirty="0"/>
              <a:t>of meteorological services across industry, academia, and government</a:t>
            </a:r>
            <a:r>
              <a:rPr lang="en-CH" sz="2200" dirty="0"/>
              <a:t>.</a:t>
            </a:r>
          </a:p>
          <a:p>
            <a:pPr>
              <a:spcBef>
                <a:spcPts val="600"/>
              </a:spcBef>
            </a:pPr>
            <a:r>
              <a:rPr lang="en-CH" sz="2200" dirty="0"/>
              <a:t>Need to </a:t>
            </a:r>
            <a:r>
              <a:rPr lang="en-CH" sz="2200" b="1" dirty="0"/>
              <a:t>institutionalize sus</a:t>
            </a:r>
            <a:r>
              <a:rPr lang="fr-FR" sz="2200" b="1" dirty="0"/>
              <a:t>t</a:t>
            </a:r>
            <a:r>
              <a:rPr lang="en-CH" sz="2200" b="1" dirty="0"/>
              <a:t>a</a:t>
            </a:r>
            <a:r>
              <a:rPr lang="fr-FR" sz="2200" b="1" dirty="0"/>
              <a:t>i</a:t>
            </a:r>
            <a:r>
              <a:rPr lang="en-CH" sz="2200" b="1" dirty="0"/>
              <a:t>n</a:t>
            </a:r>
            <a:r>
              <a:rPr lang="fr-FR" sz="2200" b="1" dirty="0"/>
              <a:t>e</a:t>
            </a:r>
            <a:r>
              <a:rPr lang="en-CH" sz="2200" b="1" dirty="0"/>
              <a:t>d </a:t>
            </a:r>
            <a:r>
              <a:rPr lang="fr-FR" sz="2200" b="1" dirty="0"/>
              <a:t>f</a:t>
            </a:r>
            <a:r>
              <a:rPr lang="en-CH" sz="2200" b="1" dirty="0"/>
              <a:t>u</a:t>
            </a:r>
            <a:r>
              <a:rPr lang="fr-FR" sz="2200" b="1" dirty="0"/>
              <a:t>n</a:t>
            </a:r>
            <a:r>
              <a:rPr lang="en-CH" sz="2200" b="1" dirty="0"/>
              <a:t>d</a:t>
            </a:r>
            <a:r>
              <a:rPr lang="fr-FR" sz="2200" b="1" dirty="0"/>
              <a:t>i</a:t>
            </a:r>
            <a:r>
              <a:rPr lang="en-CH" sz="2200" b="1" dirty="0"/>
              <a:t>n</a:t>
            </a:r>
            <a:r>
              <a:rPr lang="fr-FR" sz="2200" b="1" dirty="0"/>
              <a:t>g</a:t>
            </a:r>
            <a:r>
              <a:rPr lang="en-CH" sz="2200" b="1" dirty="0"/>
              <a:t> </a:t>
            </a:r>
            <a:r>
              <a:rPr lang="fr-FR" sz="2200" dirty="0"/>
              <a:t>f</a:t>
            </a:r>
            <a:r>
              <a:rPr lang="en-CH" sz="2200" dirty="0"/>
              <a:t>o</a:t>
            </a:r>
            <a:r>
              <a:rPr lang="fr-FR" sz="2200" dirty="0"/>
              <a:t>r</a:t>
            </a:r>
            <a:r>
              <a:rPr lang="en-CH" sz="2200" dirty="0"/>
              <a:t> </a:t>
            </a:r>
            <a:r>
              <a:rPr lang="fr-FR" sz="2200" dirty="0"/>
              <a:t>o</a:t>
            </a:r>
            <a:r>
              <a:rPr lang="en-CH" sz="2200" dirty="0"/>
              <a:t>p</a:t>
            </a:r>
            <a:r>
              <a:rPr lang="fr-FR" sz="2200" dirty="0"/>
              <a:t>e</a:t>
            </a:r>
            <a:r>
              <a:rPr lang="en-CH" sz="2200" dirty="0"/>
              <a:t>r</a:t>
            </a:r>
            <a:r>
              <a:rPr lang="fr-FR" sz="2200" dirty="0"/>
              <a:t>a</a:t>
            </a:r>
            <a:r>
              <a:rPr lang="en-CH" sz="2200" dirty="0"/>
              <a:t>t</a:t>
            </a:r>
            <a:r>
              <a:rPr lang="fr-FR" sz="2200" dirty="0"/>
              <a:t>i</a:t>
            </a:r>
            <a:r>
              <a:rPr lang="en-CH" sz="2200" dirty="0"/>
              <a:t>o</a:t>
            </a:r>
            <a:r>
              <a:rPr lang="fr-FR" sz="2200" dirty="0"/>
              <a:t>n</a:t>
            </a:r>
            <a:r>
              <a:rPr lang="en-CH" sz="2200" dirty="0"/>
              <a:t>s. </a:t>
            </a:r>
            <a:r>
              <a:rPr lang="fr-FR" sz="2200" dirty="0"/>
              <a:t>P</a:t>
            </a:r>
            <a:r>
              <a:rPr lang="en-CH" sz="2200" dirty="0"/>
              <a:t>r</a:t>
            </a:r>
            <a:r>
              <a:rPr lang="fr-FR" sz="2200" dirty="0"/>
              <a:t>i</a:t>
            </a:r>
            <a:r>
              <a:rPr lang="en-CH" sz="2200" dirty="0"/>
              <a:t>v</a:t>
            </a:r>
            <a:r>
              <a:rPr lang="fr-FR" sz="2200" dirty="0"/>
              <a:t>a</a:t>
            </a:r>
            <a:r>
              <a:rPr lang="en-CH" sz="2200" dirty="0"/>
              <a:t>t</a:t>
            </a:r>
            <a:r>
              <a:rPr lang="fr-FR" sz="2200" dirty="0"/>
              <a:t>e</a:t>
            </a:r>
            <a:r>
              <a:rPr lang="en-CH" sz="2200" dirty="0"/>
              <a:t> </a:t>
            </a:r>
            <a:r>
              <a:rPr lang="fr-FR" sz="2200" dirty="0"/>
              <a:t>s</a:t>
            </a:r>
            <a:r>
              <a:rPr lang="en-CH" sz="2200" dirty="0"/>
              <a:t>e</a:t>
            </a:r>
            <a:r>
              <a:rPr lang="fr-FR" sz="2200" dirty="0"/>
              <a:t>c</a:t>
            </a:r>
            <a:r>
              <a:rPr lang="en-CH" sz="2200" dirty="0"/>
              <a:t>t</a:t>
            </a:r>
            <a:r>
              <a:rPr lang="fr-FR" sz="2200" dirty="0"/>
              <a:t>o</a:t>
            </a:r>
            <a:r>
              <a:rPr lang="en-CH" sz="2200" dirty="0"/>
              <a:t>r, </a:t>
            </a:r>
            <a:r>
              <a:rPr lang="fr-FR" sz="2200" dirty="0"/>
              <a:t>o</a:t>
            </a:r>
            <a:r>
              <a:rPr lang="en-CH" sz="2200" dirty="0"/>
              <a:t>t</a:t>
            </a:r>
            <a:r>
              <a:rPr lang="fr-FR" sz="2200" dirty="0"/>
              <a:t>h</a:t>
            </a:r>
            <a:r>
              <a:rPr lang="en-CH" sz="2200" dirty="0"/>
              <a:t>e</a:t>
            </a:r>
            <a:r>
              <a:rPr lang="fr-FR" sz="2200" dirty="0"/>
              <a:t>r</a:t>
            </a:r>
            <a:r>
              <a:rPr lang="en-CH" sz="2200" dirty="0"/>
              <a:t> </a:t>
            </a:r>
            <a:r>
              <a:rPr lang="fr-FR" sz="2200" dirty="0"/>
              <a:t>p</a:t>
            </a:r>
            <a:r>
              <a:rPr lang="en-CH" sz="2200" dirty="0"/>
              <a:t>a</a:t>
            </a:r>
            <a:r>
              <a:rPr lang="fr-FR" sz="2200" dirty="0"/>
              <a:t>r</a:t>
            </a:r>
            <a:r>
              <a:rPr lang="en-CH" sz="2200" dirty="0"/>
              <a:t>t</a:t>
            </a:r>
            <a:r>
              <a:rPr lang="fr-FR" sz="2200" dirty="0"/>
              <a:t>n</a:t>
            </a:r>
            <a:r>
              <a:rPr lang="en-CH" sz="2200" dirty="0"/>
              <a:t>e</a:t>
            </a:r>
            <a:r>
              <a:rPr lang="fr-FR" sz="2200" dirty="0"/>
              <a:t>r</a:t>
            </a:r>
            <a:r>
              <a:rPr lang="en-CH" sz="2200" dirty="0"/>
              <a:t>s </a:t>
            </a:r>
            <a:r>
              <a:rPr lang="fr-FR" sz="2200" dirty="0"/>
              <a:t>c</a:t>
            </a:r>
            <a:r>
              <a:rPr lang="en-CH" sz="2200" dirty="0"/>
              <a:t>a</a:t>
            </a:r>
            <a:r>
              <a:rPr lang="fr-FR" sz="2200" dirty="0"/>
              <a:t>n</a:t>
            </a:r>
            <a:r>
              <a:rPr lang="en-CH" sz="2200" dirty="0"/>
              <a:t> </a:t>
            </a:r>
            <a:r>
              <a:rPr lang="fr-FR" sz="2200" dirty="0"/>
              <a:t>h</a:t>
            </a:r>
            <a:r>
              <a:rPr lang="en-CH" sz="2200" dirty="0" err="1"/>
              <a:t>elp</a:t>
            </a:r>
            <a:r>
              <a:rPr lang="en-CH" sz="2200" dirty="0"/>
              <a:t> advocate.</a:t>
            </a:r>
          </a:p>
          <a:p>
            <a:pPr>
              <a:spcBef>
                <a:spcPts val="600"/>
              </a:spcBef>
            </a:pPr>
            <a:r>
              <a:rPr lang="en-CH" sz="2200" b="1" dirty="0"/>
              <a:t>L</a:t>
            </a:r>
            <a:r>
              <a:rPr lang="fr-FR" sz="2200" b="1" dirty="0"/>
              <a:t>e</a:t>
            </a:r>
            <a:r>
              <a:rPr lang="en-CH" sz="2200" b="1" dirty="0"/>
              <a:t>g</a:t>
            </a:r>
            <a:r>
              <a:rPr lang="fr-FR" sz="2200" b="1" dirty="0"/>
              <a:t>a</a:t>
            </a:r>
            <a:r>
              <a:rPr lang="en-CH" sz="2200" b="1" dirty="0"/>
              <a:t>l </a:t>
            </a:r>
            <a:r>
              <a:rPr lang="fr-FR" sz="2200" b="1" dirty="0"/>
              <a:t>a</a:t>
            </a:r>
            <a:r>
              <a:rPr lang="en-CH" sz="2200" b="1" dirty="0"/>
              <a:t>n</a:t>
            </a:r>
            <a:r>
              <a:rPr lang="fr-FR" sz="2200" b="1" dirty="0"/>
              <a:t>d</a:t>
            </a:r>
            <a:r>
              <a:rPr lang="en-CH" sz="2200" b="1" dirty="0"/>
              <a:t> </a:t>
            </a:r>
            <a:r>
              <a:rPr lang="fr-FR" sz="2200" b="1" dirty="0"/>
              <a:t>p</a:t>
            </a:r>
            <a:r>
              <a:rPr lang="en-CH" sz="2200" b="1" dirty="0"/>
              <a:t>o</a:t>
            </a:r>
            <a:r>
              <a:rPr lang="fr-FR" sz="2200" b="1" dirty="0"/>
              <a:t>l</a:t>
            </a:r>
            <a:r>
              <a:rPr lang="en-CH" sz="2200" b="1" dirty="0"/>
              <a:t>i</a:t>
            </a:r>
            <a:r>
              <a:rPr lang="fr-FR" sz="2200" b="1" dirty="0"/>
              <a:t>c</a:t>
            </a:r>
            <a:r>
              <a:rPr lang="en-CH" sz="2200" b="1" dirty="0"/>
              <a:t>y </a:t>
            </a:r>
            <a:r>
              <a:rPr lang="fr-FR" sz="2200" b="1" dirty="0"/>
              <a:t>f</a:t>
            </a:r>
            <a:r>
              <a:rPr lang="en-CH" sz="2200" b="1" dirty="0"/>
              <a:t>r</a:t>
            </a:r>
            <a:r>
              <a:rPr lang="fr-FR" sz="2200" b="1" dirty="0"/>
              <a:t>a</a:t>
            </a:r>
            <a:r>
              <a:rPr lang="en-CH" sz="2200" b="1" dirty="0"/>
              <a:t>meworks </a:t>
            </a:r>
            <a:r>
              <a:rPr lang="en-CH" sz="2200" dirty="0"/>
              <a:t>also ensure that </a:t>
            </a:r>
            <a:r>
              <a:rPr lang="en-US" sz="2200" b="1" dirty="0"/>
              <a:t>NM</a:t>
            </a:r>
            <a:r>
              <a:rPr lang="en-CH" sz="2200" b="1" dirty="0"/>
              <a:t>H</a:t>
            </a:r>
            <a:r>
              <a:rPr lang="en-US" sz="2200" b="1" dirty="0"/>
              <a:t>Ss will be regarded as vital components of national resilience</a:t>
            </a:r>
            <a:r>
              <a:rPr lang="en-CH" sz="2200" b="1" dirty="0"/>
              <a:t> </a:t>
            </a:r>
            <a:r>
              <a:rPr lang="en-CH" sz="2200" dirty="0"/>
              <a:t>and</a:t>
            </a:r>
            <a:r>
              <a:rPr lang="en-CH" sz="2200" b="1" dirty="0"/>
              <a:t> </a:t>
            </a:r>
            <a:r>
              <a:rPr lang="en-US" sz="2200" b="1" dirty="0"/>
              <a:t>as </a:t>
            </a:r>
            <a:r>
              <a:rPr lang="en-CH" sz="2200" b="1" dirty="0"/>
              <a:t>the </a:t>
            </a:r>
            <a:r>
              <a:rPr lang="en-US" sz="2200" b="1" dirty="0"/>
              <a:t>authoritative source </a:t>
            </a:r>
            <a:r>
              <a:rPr lang="en-US" sz="2200" dirty="0"/>
              <a:t>of </a:t>
            </a:r>
            <a:r>
              <a:rPr lang="en-CH" sz="2200" dirty="0"/>
              <a:t>r</a:t>
            </a:r>
            <a:r>
              <a:rPr lang="fr-FR" sz="2200" dirty="0"/>
              <a:t>e</a:t>
            </a:r>
            <a:r>
              <a:rPr lang="en-CH" sz="2200" dirty="0"/>
              <a:t>l</a:t>
            </a:r>
            <a:r>
              <a:rPr lang="fr-FR" sz="2200" dirty="0"/>
              <a:t>e</a:t>
            </a:r>
            <a:r>
              <a:rPr lang="en-CH" sz="2200" dirty="0"/>
              <a:t>v</a:t>
            </a:r>
            <a:r>
              <a:rPr lang="fr-FR" sz="2200" dirty="0"/>
              <a:t>a</a:t>
            </a:r>
            <a:r>
              <a:rPr lang="en-CH" sz="2200" dirty="0"/>
              <a:t>n</a:t>
            </a:r>
            <a:r>
              <a:rPr lang="fr-FR" sz="2200" dirty="0"/>
              <a:t>t</a:t>
            </a:r>
            <a:r>
              <a:rPr lang="en-CH" sz="2200" dirty="0"/>
              <a:t> </a:t>
            </a:r>
            <a:r>
              <a:rPr lang="fr-FR" sz="2200" dirty="0"/>
              <a:t>d</a:t>
            </a:r>
            <a:r>
              <a:rPr lang="en-CH" sz="2200" dirty="0"/>
              <a:t>a</a:t>
            </a:r>
            <a:r>
              <a:rPr lang="fr-FR" sz="2200" dirty="0"/>
              <a:t>t</a:t>
            </a:r>
            <a:r>
              <a:rPr lang="en-CH" sz="2200" dirty="0"/>
              <a:t>a </a:t>
            </a:r>
            <a:r>
              <a:rPr lang="fr-FR" sz="2200" dirty="0"/>
              <a:t>a</a:t>
            </a:r>
            <a:r>
              <a:rPr lang="en-CH" sz="2200" dirty="0"/>
              <a:t>n</a:t>
            </a:r>
            <a:r>
              <a:rPr lang="fr-FR" sz="2200" dirty="0"/>
              <a:t>d</a:t>
            </a:r>
            <a:r>
              <a:rPr lang="en-CH" sz="2200" dirty="0"/>
              <a:t> </a:t>
            </a:r>
            <a:r>
              <a:rPr lang="fr-FR" sz="2200" dirty="0"/>
              <a:t>i</a:t>
            </a:r>
            <a:r>
              <a:rPr lang="en-CH" sz="2200" dirty="0"/>
              <a:t>n</a:t>
            </a:r>
            <a:r>
              <a:rPr lang="fr-FR" sz="2200" dirty="0"/>
              <a:t>f</a:t>
            </a:r>
            <a:r>
              <a:rPr lang="en-CH" sz="2200" dirty="0"/>
              <a:t>o</a:t>
            </a:r>
            <a:r>
              <a:rPr lang="fr-FR" sz="2200" dirty="0"/>
              <a:t>r</a:t>
            </a:r>
            <a:r>
              <a:rPr lang="en-CH" sz="2200" dirty="0"/>
              <a:t>m</a:t>
            </a:r>
            <a:r>
              <a:rPr lang="fr-FR" sz="2200" dirty="0"/>
              <a:t>a</a:t>
            </a:r>
            <a:r>
              <a:rPr lang="en-CH" sz="2200" dirty="0"/>
              <a:t>t</a:t>
            </a:r>
            <a:r>
              <a:rPr lang="fr-FR" sz="2200" dirty="0"/>
              <a:t>i</a:t>
            </a:r>
            <a:r>
              <a:rPr lang="en-CH" sz="2200" dirty="0"/>
              <a:t>o</a:t>
            </a:r>
            <a:r>
              <a:rPr lang="fr-FR" sz="2200" dirty="0"/>
              <a:t>n</a:t>
            </a:r>
            <a:r>
              <a:rPr lang="en-CH" sz="2200" dirty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260595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9F0FA-3520-44A1-A2ED-9B3D53618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1047"/>
          </a:xfrm>
        </p:spPr>
        <p:txBody>
          <a:bodyPr>
            <a:normAutofit/>
          </a:bodyPr>
          <a:lstStyle/>
          <a:p>
            <a:r>
              <a:rPr lang="fr-FR" sz="3600" b="1" dirty="0"/>
              <a:t>K</a:t>
            </a:r>
            <a:r>
              <a:rPr lang="en-CH" sz="3600" b="1" dirty="0"/>
              <a:t>e</a:t>
            </a:r>
            <a:r>
              <a:rPr lang="fr-FR" sz="3600" b="1" dirty="0"/>
              <a:t>y</a:t>
            </a:r>
            <a:r>
              <a:rPr lang="en-CH" sz="3600" b="1" dirty="0"/>
              <a:t> </a:t>
            </a:r>
            <a:r>
              <a:rPr lang="fr-FR" sz="3600" b="1" dirty="0"/>
              <a:t>M</a:t>
            </a:r>
            <a:r>
              <a:rPr lang="en-CH" sz="3600" b="1" dirty="0"/>
              <a:t>e</a:t>
            </a:r>
            <a:r>
              <a:rPr lang="fr-FR" sz="3600" b="1" dirty="0"/>
              <a:t>s</a:t>
            </a:r>
            <a:r>
              <a:rPr lang="en-CH" sz="3600" b="1" dirty="0"/>
              <a:t>s</a:t>
            </a:r>
            <a:r>
              <a:rPr lang="fr-FR" sz="3600" b="1" dirty="0"/>
              <a:t>a</a:t>
            </a:r>
            <a:r>
              <a:rPr lang="en-CH" sz="3600" b="1" dirty="0"/>
              <a:t>g</a:t>
            </a:r>
            <a:r>
              <a:rPr lang="fr-FR" sz="3600" b="1" dirty="0"/>
              <a:t>e</a:t>
            </a:r>
            <a:r>
              <a:rPr lang="en-CH" sz="3600" b="1" dirty="0"/>
              <a:t>s (II</a:t>
            </a:r>
            <a:r>
              <a:rPr lang="fr-FR" sz="3600" b="1" dirty="0"/>
              <a:t>I</a:t>
            </a:r>
            <a:r>
              <a:rPr lang="en-CH" sz="3600" b="1" dirty="0"/>
              <a:t>)</a:t>
            </a:r>
            <a:endParaRPr lang="en-CH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42095-B636-47FD-937C-26796E29B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0290"/>
            <a:ext cx="8229600" cy="540307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CH" sz="2000" dirty="0"/>
              <a:t>NM</a:t>
            </a:r>
            <a:r>
              <a:rPr lang="fr-FR" sz="2000" dirty="0"/>
              <a:t>H</a:t>
            </a:r>
            <a:r>
              <a:rPr lang="en-CH" sz="2000" dirty="0"/>
              <a:t>Ss </a:t>
            </a:r>
            <a:r>
              <a:rPr lang="fr-FR" sz="2000" dirty="0"/>
              <a:t>m</a:t>
            </a:r>
            <a:r>
              <a:rPr lang="en-CH" sz="2000" dirty="0"/>
              <a:t>u</a:t>
            </a:r>
            <a:r>
              <a:rPr lang="fr-FR" sz="2000" dirty="0"/>
              <a:t>s</a:t>
            </a:r>
            <a:r>
              <a:rPr lang="en-CH" sz="2000" dirty="0"/>
              <a:t>t </a:t>
            </a:r>
            <a:r>
              <a:rPr lang="fr-FR" sz="2000" dirty="0"/>
              <a:t>c</a:t>
            </a:r>
            <a:r>
              <a:rPr lang="en-CH" sz="2000" dirty="0"/>
              <a:t>o</a:t>
            </a:r>
            <a:r>
              <a:rPr lang="fr-FR" sz="2000" dirty="0"/>
              <a:t>n</a:t>
            </a:r>
            <a:r>
              <a:rPr lang="en-CH" sz="2000" dirty="0"/>
              <a:t>t</a:t>
            </a:r>
            <a:r>
              <a:rPr lang="fr-FR" sz="2000" dirty="0"/>
              <a:t>i</a:t>
            </a:r>
            <a:r>
              <a:rPr lang="en-CH" sz="2000" dirty="0"/>
              <a:t>n</a:t>
            </a:r>
            <a:r>
              <a:rPr lang="fr-FR" sz="2000" dirty="0"/>
              <a:t>u</a:t>
            </a:r>
            <a:r>
              <a:rPr lang="en-CH" sz="2000" dirty="0"/>
              <a:t>a</a:t>
            </a:r>
            <a:r>
              <a:rPr lang="fr-FR" sz="2000" dirty="0"/>
              <a:t>l</a:t>
            </a:r>
            <a:r>
              <a:rPr lang="en-CH" sz="2000" dirty="0"/>
              <a:t>l</a:t>
            </a:r>
            <a:r>
              <a:rPr lang="fr-FR" sz="2000" dirty="0"/>
              <a:t>y</a:t>
            </a:r>
            <a:r>
              <a:rPr lang="en-CH" sz="2000" dirty="0"/>
              <a:t> </a:t>
            </a:r>
            <a:r>
              <a:rPr lang="fr-FR" sz="2000" dirty="0"/>
              <a:t>e</a:t>
            </a:r>
            <a:r>
              <a:rPr lang="en-CH" sz="2000" dirty="0"/>
              <a:t>v</a:t>
            </a:r>
            <a:r>
              <a:rPr lang="fr-FR" sz="2000" dirty="0"/>
              <a:t>o</a:t>
            </a:r>
            <a:r>
              <a:rPr lang="en-CH" sz="2000" dirty="0"/>
              <a:t>l</a:t>
            </a:r>
            <a:r>
              <a:rPr lang="fr-FR" sz="2000" dirty="0"/>
              <a:t>v</a:t>
            </a:r>
            <a:r>
              <a:rPr lang="en-CH" sz="2000" dirty="0"/>
              <a:t>e; </a:t>
            </a:r>
            <a:r>
              <a:rPr lang="fr-FR" sz="2000" dirty="0"/>
              <a:t>e</a:t>
            </a:r>
            <a:r>
              <a:rPr lang="en-CH" sz="2000" dirty="0" err="1"/>
              <a:t>mphasize</a:t>
            </a:r>
            <a:r>
              <a:rPr lang="en-CH" sz="2000" dirty="0"/>
              <a:t> how they serve </a:t>
            </a:r>
            <a:r>
              <a:rPr lang="en-CH" sz="2000" dirty="0" err="1"/>
              <a:t>soci</a:t>
            </a:r>
            <a:r>
              <a:rPr lang="fr-FR" sz="2000" dirty="0"/>
              <a:t>o</a:t>
            </a:r>
            <a:r>
              <a:rPr lang="en-CH" sz="2000" dirty="0"/>
              <a:t>e</a:t>
            </a:r>
            <a:r>
              <a:rPr lang="fr-FR" sz="2000" dirty="0"/>
              <a:t>c</a:t>
            </a:r>
            <a:r>
              <a:rPr lang="en-CH" sz="2000" dirty="0"/>
              <a:t>o</a:t>
            </a:r>
            <a:r>
              <a:rPr lang="fr-FR" sz="2000" dirty="0"/>
              <a:t>n</a:t>
            </a:r>
            <a:r>
              <a:rPr lang="en-CH" sz="2000" dirty="0" err="1"/>
              <a:t>omic</a:t>
            </a:r>
            <a:r>
              <a:rPr lang="en-CH" sz="2000" dirty="0"/>
              <a:t> needs; de</a:t>
            </a:r>
            <a:r>
              <a:rPr lang="fr-FR" sz="2000" dirty="0"/>
              <a:t>v</a:t>
            </a:r>
            <a:r>
              <a:rPr lang="en-CH" sz="2000" dirty="0"/>
              <a:t>e</a:t>
            </a:r>
            <a:r>
              <a:rPr lang="fr-FR" sz="2000" dirty="0"/>
              <a:t>l</a:t>
            </a:r>
            <a:r>
              <a:rPr lang="en-CH" sz="2000" dirty="0"/>
              <a:t>o</a:t>
            </a:r>
            <a:r>
              <a:rPr lang="fr-FR" sz="2000" dirty="0"/>
              <a:t>p</a:t>
            </a:r>
            <a:r>
              <a:rPr lang="en-CH" sz="2000" dirty="0"/>
              <a:t> </a:t>
            </a:r>
            <a:r>
              <a:rPr lang="en-CH" sz="2000" b="1" dirty="0"/>
              <a:t>digital strategies and research avenues</a:t>
            </a:r>
            <a:r>
              <a:rPr lang="en-CH" sz="2000" dirty="0"/>
              <a:t>.</a:t>
            </a:r>
          </a:p>
          <a:p>
            <a:pPr>
              <a:spcBef>
                <a:spcPts val="1200"/>
              </a:spcBef>
            </a:pPr>
            <a:r>
              <a:rPr lang="en-CH" sz="2000" b="1" dirty="0"/>
              <a:t>T</a:t>
            </a:r>
            <a:r>
              <a:rPr lang="en-US" sz="2000" b="1" dirty="0"/>
              <a:t>he NM</a:t>
            </a:r>
            <a:r>
              <a:rPr lang="en-CH" sz="2000" b="1" dirty="0"/>
              <a:t>H</a:t>
            </a:r>
            <a:r>
              <a:rPr lang="en-US" sz="2000" b="1" dirty="0"/>
              <a:t>S Director role is now even more outward looking</a:t>
            </a:r>
            <a:r>
              <a:rPr lang="en-CH" sz="2000" dirty="0"/>
              <a:t>,</a:t>
            </a:r>
            <a:r>
              <a:rPr lang="en-US" sz="2000" dirty="0"/>
              <a:t> to help </a:t>
            </a:r>
            <a:r>
              <a:rPr lang="en-US" sz="2000" b="1" dirty="0"/>
              <a:t>facilitate </a:t>
            </a:r>
            <a:r>
              <a:rPr lang="en-CH" sz="2000" b="1" dirty="0"/>
              <a:t>w</a:t>
            </a:r>
            <a:r>
              <a:rPr lang="fr-FR" sz="2000" b="1" dirty="0"/>
              <a:t>i</a:t>
            </a:r>
            <a:r>
              <a:rPr lang="en-CH" sz="2000" b="1" dirty="0"/>
              <a:t>n-</a:t>
            </a:r>
            <a:r>
              <a:rPr lang="fr-FR" sz="2000" b="1" dirty="0"/>
              <a:t>w</a:t>
            </a:r>
            <a:r>
              <a:rPr lang="en-CH" sz="2000" b="1" dirty="0" err="1"/>
              <a:t>i</a:t>
            </a:r>
            <a:r>
              <a:rPr lang="fr-FR" sz="2000" b="1" dirty="0"/>
              <a:t>n</a:t>
            </a:r>
            <a:r>
              <a:rPr lang="en-US" sz="2000" b="1" dirty="0"/>
              <a:t> partnerships</a:t>
            </a:r>
            <a:r>
              <a:rPr lang="en-US" sz="2000" dirty="0"/>
              <a:t> with other government agencies and the private sector</a:t>
            </a:r>
            <a:r>
              <a:rPr lang="en-CH" sz="2000" dirty="0"/>
              <a:t>,</a:t>
            </a:r>
            <a:r>
              <a:rPr lang="en-US" sz="2000" dirty="0"/>
              <a:t> so that the impact and value of the NM</a:t>
            </a:r>
            <a:r>
              <a:rPr lang="en-CH" sz="2000" dirty="0"/>
              <a:t>H</a:t>
            </a:r>
            <a:r>
              <a:rPr lang="en-US" sz="2000" dirty="0"/>
              <a:t>S can be better understood and</a:t>
            </a:r>
            <a:r>
              <a:rPr lang="en-CH" sz="2000" dirty="0"/>
              <a:t> </a:t>
            </a:r>
            <a:r>
              <a:rPr lang="en-US" sz="2000" dirty="0"/>
              <a:t>realized.</a:t>
            </a:r>
            <a:endParaRPr lang="en-CH" sz="2000" dirty="0"/>
          </a:p>
          <a:p>
            <a:pPr>
              <a:spcBef>
                <a:spcPts val="1200"/>
              </a:spcBef>
            </a:pPr>
            <a:r>
              <a:rPr lang="en-CH" sz="2000" dirty="0"/>
              <a:t>W</a:t>
            </a:r>
            <a:r>
              <a:rPr lang="fr-FR" sz="2000" dirty="0"/>
              <a:t>i</a:t>
            </a:r>
            <a:r>
              <a:rPr lang="en-CH" sz="2000" dirty="0"/>
              <a:t>t</a:t>
            </a:r>
            <a:r>
              <a:rPr lang="fr-FR" sz="2000" dirty="0"/>
              <a:t>h</a:t>
            </a:r>
            <a:r>
              <a:rPr lang="en-CH" sz="2000" dirty="0"/>
              <a:t> </a:t>
            </a:r>
            <a:r>
              <a:rPr lang="fr-FR" sz="2000" dirty="0"/>
              <a:t>t</a:t>
            </a:r>
            <a:r>
              <a:rPr lang="en-CH" sz="2000" dirty="0"/>
              <a:t>h</a:t>
            </a:r>
            <a:r>
              <a:rPr lang="fr-FR" sz="2000" dirty="0"/>
              <a:t>e</a:t>
            </a:r>
            <a:r>
              <a:rPr lang="en-CH" sz="2000" dirty="0"/>
              <a:t> </a:t>
            </a:r>
            <a:r>
              <a:rPr lang="en-US" sz="2000" dirty="0"/>
              <a:t>new</a:t>
            </a:r>
            <a:r>
              <a:rPr lang="en-US" sz="2000" b="1" dirty="0"/>
              <a:t> WMO Unified Data Policy, NMHS directors </a:t>
            </a:r>
            <a:r>
              <a:rPr lang="en-US" sz="2000" dirty="0"/>
              <a:t>have the opportunity to </a:t>
            </a:r>
            <a:r>
              <a:rPr lang="en-US" sz="2000" b="1" dirty="0" err="1"/>
              <a:t>redefin</a:t>
            </a:r>
            <a:r>
              <a:rPr lang="en-CH" sz="2000" b="1" dirty="0"/>
              <a:t>e</a:t>
            </a:r>
            <a:r>
              <a:rPr lang="en-US" sz="2000" b="1" dirty="0"/>
              <a:t> </a:t>
            </a:r>
            <a:r>
              <a:rPr lang="en-US" sz="2000" dirty="0"/>
              <a:t>the importance of </a:t>
            </a:r>
            <a:r>
              <a:rPr lang="en-US" sz="2000" b="1" dirty="0"/>
              <a:t>the NMHS </a:t>
            </a:r>
            <a:r>
              <a:rPr lang="en-US" sz="2000" dirty="0"/>
              <a:t>as the</a:t>
            </a:r>
            <a:r>
              <a:rPr lang="en-US" sz="2000" b="1" dirty="0"/>
              <a:t> hub for </a:t>
            </a:r>
            <a:r>
              <a:rPr lang="en-US" sz="2000" b="1" dirty="0" err="1"/>
              <a:t>for</a:t>
            </a:r>
            <a:r>
              <a:rPr lang="en-US" sz="2000" b="1" dirty="0"/>
              <a:t> reliable, rapid and </a:t>
            </a:r>
            <a:r>
              <a:rPr lang="en-CH" sz="2000" b="1" dirty="0"/>
              <a:t>u</a:t>
            </a:r>
            <a:r>
              <a:rPr lang="fr-FR" sz="2000" b="1" dirty="0"/>
              <a:t>n</a:t>
            </a:r>
            <a:r>
              <a:rPr lang="en-CH" sz="2000" b="1" dirty="0"/>
              <a:t>r</a:t>
            </a:r>
            <a:r>
              <a:rPr lang="fr-FR" sz="2000" b="1" dirty="0"/>
              <a:t>e</a:t>
            </a:r>
            <a:r>
              <a:rPr lang="en-CH" sz="2000" b="1" dirty="0"/>
              <a:t>s</a:t>
            </a:r>
            <a:r>
              <a:rPr lang="fr-FR" sz="2000" b="1" dirty="0"/>
              <a:t>t</a:t>
            </a:r>
            <a:r>
              <a:rPr lang="en-CH" sz="2000" b="1" dirty="0"/>
              <a:t>r</a:t>
            </a:r>
            <a:r>
              <a:rPr lang="fr-FR" sz="2000" b="1" dirty="0"/>
              <a:t>i</a:t>
            </a:r>
            <a:r>
              <a:rPr lang="en-CH" sz="2000" b="1" dirty="0"/>
              <a:t>c</a:t>
            </a:r>
            <a:r>
              <a:rPr lang="fr-FR" sz="2000" b="1" dirty="0"/>
              <a:t>t</a:t>
            </a:r>
            <a:r>
              <a:rPr lang="en-CH" sz="2000" b="1" dirty="0"/>
              <a:t>ed</a:t>
            </a:r>
            <a:r>
              <a:rPr lang="en-US" sz="2000" b="1" dirty="0"/>
              <a:t> foundational data distribution</a:t>
            </a:r>
            <a:r>
              <a:rPr lang="en-US" sz="2000" dirty="0"/>
              <a:t>.</a:t>
            </a:r>
          </a:p>
          <a:p>
            <a:pPr>
              <a:spcBef>
                <a:spcPts val="1200"/>
              </a:spcBef>
            </a:pPr>
            <a:r>
              <a:rPr lang="en-CH" sz="2000" dirty="0"/>
              <a:t>Successful arguments </a:t>
            </a:r>
            <a:r>
              <a:rPr lang="fr-FR" sz="2000" dirty="0"/>
              <a:t>f</a:t>
            </a:r>
            <a:r>
              <a:rPr lang="en-CH" sz="2000" dirty="0"/>
              <a:t>o</a:t>
            </a:r>
            <a:r>
              <a:rPr lang="fr-FR" sz="2000" dirty="0"/>
              <a:t>r</a:t>
            </a:r>
            <a:r>
              <a:rPr lang="en-CH" sz="2000" dirty="0"/>
              <a:t> </a:t>
            </a:r>
            <a:r>
              <a:rPr lang="fr-FR" sz="2000" dirty="0"/>
              <a:t>p</a:t>
            </a:r>
            <a:r>
              <a:rPr lang="en-CH" sz="2000" dirty="0"/>
              <a:t>a</a:t>
            </a:r>
            <a:r>
              <a:rPr lang="fr-FR" sz="2000" dirty="0"/>
              <a:t>r</a:t>
            </a:r>
            <a:r>
              <a:rPr lang="en-CH" sz="2000" dirty="0"/>
              <a:t>t</a:t>
            </a:r>
            <a:r>
              <a:rPr lang="fr-FR" sz="2000" dirty="0"/>
              <a:t>n</a:t>
            </a:r>
            <a:r>
              <a:rPr lang="en-CH" sz="2000" dirty="0"/>
              <a:t>e</a:t>
            </a:r>
            <a:r>
              <a:rPr lang="fr-FR" sz="2000" dirty="0"/>
              <a:t>r</a:t>
            </a:r>
            <a:r>
              <a:rPr lang="en-CH" sz="2000" dirty="0"/>
              <a:t>s</a:t>
            </a:r>
            <a:r>
              <a:rPr lang="fr-FR" sz="2000" dirty="0"/>
              <a:t>h</a:t>
            </a:r>
            <a:r>
              <a:rPr lang="en-CH" sz="2000" dirty="0" err="1"/>
              <a:t>i</a:t>
            </a:r>
            <a:r>
              <a:rPr lang="fr-FR" sz="2000" dirty="0"/>
              <a:t>p</a:t>
            </a:r>
            <a:r>
              <a:rPr lang="en-CH" sz="2000" dirty="0"/>
              <a:t>s </a:t>
            </a:r>
            <a:r>
              <a:rPr lang="fr-FR" sz="2000" dirty="0"/>
              <a:t>a</a:t>
            </a:r>
            <a:r>
              <a:rPr lang="en-CH" sz="2000" dirty="0"/>
              <a:t>n</a:t>
            </a:r>
            <a:r>
              <a:rPr lang="fr-FR" sz="2000" dirty="0"/>
              <a:t>d</a:t>
            </a:r>
            <a:r>
              <a:rPr lang="en-CH" sz="2000" dirty="0"/>
              <a:t> free and unrestricted data exchange: </a:t>
            </a:r>
            <a:r>
              <a:rPr lang="en" sz="2000" dirty="0"/>
              <a:t>Our ability to monitor</a:t>
            </a:r>
            <a:r>
              <a:rPr lang="en-CH" sz="2000" dirty="0"/>
              <a:t> </a:t>
            </a:r>
            <a:r>
              <a:rPr lang="fr-FR" sz="2000" dirty="0"/>
              <a:t>a</a:t>
            </a:r>
            <a:r>
              <a:rPr lang="en-CH" sz="2000" dirty="0"/>
              <a:t>n</a:t>
            </a:r>
            <a:r>
              <a:rPr lang="fr-FR" sz="2000" dirty="0"/>
              <a:t>d</a:t>
            </a:r>
            <a:r>
              <a:rPr lang="en-CH" sz="2000" dirty="0"/>
              <a:t> </a:t>
            </a:r>
            <a:r>
              <a:rPr lang="fr-FR" sz="2000" dirty="0"/>
              <a:t>f</a:t>
            </a:r>
            <a:r>
              <a:rPr lang="en-CH" sz="2000" dirty="0"/>
              <a:t>o</a:t>
            </a:r>
            <a:r>
              <a:rPr lang="fr-FR" sz="2000" dirty="0"/>
              <a:t>r</a:t>
            </a:r>
            <a:r>
              <a:rPr lang="en-CH" sz="2000" dirty="0"/>
              <a:t>e</a:t>
            </a:r>
            <a:r>
              <a:rPr lang="fr-FR" sz="2000" dirty="0"/>
              <a:t>c</a:t>
            </a:r>
            <a:r>
              <a:rPr lang="en-CH" sz="2000" dirty="0"/>
              <a:t>a</a:t>
            </a:r>
            <a:r>
              <a:rPr lang="fr-FR" sz="2000" dirty="0"/>
              <a:t>s</a:t>
            </a:r>
            <a:r>
              <a:rPr lang="en-CH" sz="2000" dirty="0"/>
              <a:t>t</a:t>
            </a:r>
            <a:r>
              <a:rPr lang="en" sz="2000" dirty="0"/>
              <a:t> </a:t>
            </a:r>
            <a:r>
              <a:rPr lang="en-CH" sz="2000" dirty="0"/>
              <a:t>w</a:t>
            </a:r>
            <a:r>
              <a:rPr lang="fr-FR" sz="2000" dirty="0"/>
              <a:t>e</a:t>
            </a:r>
            <a:r>
              <a:rPr lang="en-CH" sz="2000" dirty="0"/>
              <a:t>a</a:t>
            </a:r>
            <a:r>
              <a:rPr lang="fr-FR" sz="2000" dirty="0"/>
              <a:t>t</a:t>
            </a:r>
            <a:r>
              <a:rPr lang="en-CH" sz="2000" dirty="0"/>
              <a:t>h</a:t>
            </a:r>
            <a:r>
              <a:rPr lang="fr-FR" sz="2000" dirty="0"/>
              <a:t>e</a:t>
            </a:r>
            <a:r>
              <a:rPr lang="en-CH" sz="2000" dirty="0"/>
              <a:t>r/</a:t>
            </a:r>
            <a:r>
              <a:rPr lang="fr-FR" sz="2000" dirty="0"/>
              <a:t>e</a:t>
            </a:r>
            <a:r>
              <a:rPr lang="en-CH" sz="2000" dirty="0" err="1"/>
              <a:t>nvironment</a:t>
            </a:r>
            <a:r>
              <a:rPr lang="en-CH" sz="2000" dirty="0"/>
              <a:t> for our nation, </a:t>
            </a:r>
            <a:r>
              <a:rPr lang="fr-FR" sz="2000" dirty="0"/>
              <a:t>a</a:t>
            </a:r>
            <a:r>
              <a:rPr lang="en-CH" sz="2000" dirty="0"/>
              <a:t>n</a:t>
            </a:r>
            <a:r>
              <a:rPr lang="fr-FR" sz="2000" dirty="0"/>
              <a:t>d</a:t>
            </a:r>
            <a:r>
              <a:rPr lang="en-CH" sz="2000" dirty="0"/>
              <a:t> </a:t>
            </a:r>
            <a:r>
              <a:rPr lang="en-CH" sz="2000" b="1" dirty="0"/>
              <a:t>w</a:t>
            </a:r>
            <a:r>
              <a:rPr lang="fr-FR" sz="2000" b="1" dirty="0"/>
              <a:t>h</a:t>
            </a:r>
            <a:r>
              <a:rPr lang="en-CH" sz="2000" b="1" dirty="0" err="1"/>
              <a:t>i</a:t>
            </a:r>
            <a:r>
              <a:rPr lang="fr-FR" sz="2000" b="1" dirty="0"/>
              <a:t>c</a:t>
            </a:r>
            <a:r>
              <a:rPr lang="en-CH" sz="2000" b="1" dirty="0"/>
              <a:t>h </a:t>
            </a:r>
            <a:r>
              <a:rPr lang="en" sz="2000" b="1" dirty="0"/>
              <a:t>generate</a:t>
            </a:r>
            <a:r>
              <a:rPr lang="en-CH" sz="2000" b="1" dirty="0"/>
              <a:t>s</a:t>
            </a:r>
            <a:r>
              <a:rPr lang="en" sz="2000" b="1" dirty="0"/>
              <a:t> billions of dollars of annual revenue, </a:t>
            </a:r>
            <a:r>
              <a:rPr lang="en" sz="2000" dirty="0"/>
              <a:t>is</a:t>
            </a:r>
            <a:r>
              <a:rPr lang="en-CH" sz="2000" dirty="0"/>
              <a:t> </a:t>
            </a:r>
            <a:r>
              <a:rPr lang="fr-FR" sz="2000" b="1" dirty="0"/>
              <a:t>c</a:t>
            </a:r>
            <a:r>
              <a:rPr lang="en-CH" sz="2000" b="1" dirty="0"/>
              <a:t>o</a:t>
            </a:r>
            <a:r>
              <a:rPr lang="fr-FR" sz="2000" b="1" dirty="0"/>
              <a:t>m</a:t>
            </a:r>
            <a:r>
              <a:rPr lang="en-CH" sz="2000" b="1" dirty="0"/>
              <a:t>p</a:t>
            </a:r>
            <a:r>
              <a:rPr lang="fr-FR" sz="2000" b="1" dirty="0"/>
              <a:t>l</a:t>
            </a:r>
            <a:r>
              <a:rPr lang="en-CH" sz="2000" b="1" dirty="0" err="1"/>
              <a:t>etely</a:t>
            </a:r>
            <a:r>
              <a:rPr lang="en" sz="2000" b="1" dirty="0"/>
              <a:t> based on our ability to access </a:t>
            </a:r>
            <a:r>
              <a:rPr lang="en-CH" sz="2000" b="1" dirty="0" err="1"/>
              <a:t>i</a:t>
            </a:r>
            <a:r>
              <a:rPr lang="fr-FR" sz="2000" b="1" dirty="0"/>
              <a:t>n</a:t>
            </a:r>
            <a:r>
              <a:rPr lang="en-CH" sz="2000" b="1" dirty="0"/>
              <a:t>t</a:t>
            </a:r>
            <a:r>
              <a:rPr lang="fr-FR" sz="2000" b="1" dirty="0"/>
              <a:t>e</a:t>
            </a:r>
            <a:r>
              <a:rPr lang="en-CH" sz="2000" b="1" dirty="0"/>
              <a:t>r</a:t>
            </a:r>
            <a:r>
              <a:rPr lang="fr-FR" sz="2000" b="1" dirty="0"/>
              <a:t>n</a:t>
            </a:r>
            <a:r>
              <a:rPr lang="en-CH" sz="2000" b="1" dirty="0"/>
              <a:t>a</a:t>
            </a:r>
            <a:r>
              <a:rPr lang="fr-FR" sz="2000" b="1" dirty="0"/>
              <a:t>t</a:t>
            </a:r>
            <a:r>
              <a:rPr lang="en-CH" sz="2000" b="1" dirty="0" err="1"/>
              <a:t>i</a:t>
            </a:r>
            <a:r>
              <a:rPr lang="fr-FR" sz="2000" b="1" dirty="0"/>
              <a:t>o</a:t>
            </a:r>
            <a:r>
              <a:rPr lang="en-CH" sz="2000" b="1" dirty="0"/>
              <a:t>n</a:t>
            </a:r>
            <a:r>
              <a:rPr lang="fr-FR" sz="2000" b="1" dirty="0"/>
              <a:t>a</a:t>
            </a:r>
            <a:r>
              <a:rPr lang="en-CH" sz="2000" b="1" dirty="0"/>
              <a:t>l </a:t>
            </a:r>
            <a:r>
              <a:rPr lang="en" sz="2000" b="1" dirty="0"/>
              <a:t>data </a:t>
            </a:r>
            <a:r>
              <a:rPr lang="en" sz="2000" dirty="0"/>
              <a:t>when we need it, in a format that we can use, and with the necessary assurances that we can trust it</a:t>
            </a:r>
            <a:r>
              <a:rPr lang="en-CH" sz="2000" dirty="0"/>
              <a:t>. </a:t>
            </a:r>
            <a:r>
              <a:rPr lang="fr-FR" sz="2000" dirty="0"/>
              <a:t>M</a:t>
            </a:r>
            <a:r>
              <a:rPr lang="en-CH" sz="2000" dirty="0"/>
              <a:t>u</a:t>
            </a:r>
            <a:r>
              <a:rPr lang="fr-FR" sz="2000" dirty="0"/>
              <a:t>s</a:t>
            </a:r>
            <a:r>
              <a:rPr lang="en-CH" sz="2000" dirty="0"/>
              <a:t>t </a:t>
            </a:r>
            <a:r>
              <a:rPr lang="fr-FR" sz="2000" dirty="0"/>
              <a:t>s</a:t>
            </a:r>
            <a:r>
              <a:rPr lang="en-CH" sz="2000" dirty="0"/>
              <a:t>h</a:t>
            </a:r>
            <a:r>
              <a:rPr lang="fr-FR" sz="2000" dirty="0"/>
              <a:t>a</a:t>
            </a:r>
            <a:r>
              <a:rPr lang="en-CH" sz="2000" dirty="0"/>
              <a:t>r</a:t>
            </a:r>
            <a:r>
              <a:rPr lang="fr-FR" sz="2000" dirty="0"/>
              <a:t>e</a:t>
            </a:r>
            <a:r>
              <a:rPr lang="en-CH" sz="2000" dirty="0"/>
              <a:t> </a:t>
            </a:r>
            <a:r>
              <a:rPr lang="fr-FR" sz="2000" dirty="0"/>
              <a:t>t</a:t>
            </a:r>
            <a:r>
              <a:rPr lang="en-CH" sz="2000" dirty="0"/>
              <a:t>o receive. </a:t>
            </a:r>
          </a:p>
        </p:txBody>
      </p:sp>
    </p:spTree>
    <p:extLst>
      <p:ext uri="{BB962C8B-B14F-4D97-AF65-F5344CB8AC3E}">
        <p14:creationId xmlns:p14="http://schemas.microsoft.com/office/powerpoint/2010/main" val="25155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EB1D2-8024-4113-A587-1980319B4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K</a:t>
            </a:r>
            <a:r>
              <a:rPr lang="en-CH" sz="3600" b="1" dirty="0"/>
              <a:t>e</a:t>
            </a:r>
            <a:r>
              <a:rPr lang="fr-FR" sz="3600" b="1" dirty="0"/>
              <a:t>y</a:t>
            </a:r>
            <a:r>
              <a:rPr lang="en-CH" sz="3600" b="1" dirty="0"/>
              <a:t> </a:t>
            </a:r>
            <a:r>
              <a:rPr lang="fr-FR" sz="3600" b="1" dirty="0"/>
              <a:t>M</a:t>
            </a:r>
            <a:r>
              <a:rPr lang="en-CH" sz="3600" b="1" dirty="0"/>
              <a:t>e</a:t>
            </a:r>
            <a:r>
              <a:rPr lang="fr-FR" sz="3600" b="1" dirty="0"/>
              <a:t>s</a:t>
            </a:r>
            <a:r>
              <a:rPr lang="en-CH" sz="3600" b="1" dirty="0"/>
              <a:t>s</a:t>
            </a:r>
            <a:r>
              <a:rPr lang="fr-FR" sz="3600" b="1" dirty="0"/>
              <a:t>a</a:t>
            </a:r>
            <a:r>
              <a:rPr lang="en-CH" sz="3600" b="1" dirty="0"/>
              <a:t>g</a:t>
            </a:r>
            <a:r>
              <a:rPr lang="fr-FR" sz="3600" b="1" dirty="0"/>
              <a:t>e</a:t>
            </a:r>
            <a:r>
              <a:rPr lang="en-CH" sz="3600" b="1" dirty="0"/>
              <a:t>s (I</a:t>
            </a:r>
            <a:r>
              <a:rPr lang="fr-FR" sz="3600" b="1" dirty="0"/>
              <a:t>V</a:t>
            </a:r>
            <a:r>
              <a:rPr lang="en-CH" sz="3600" b="1" dirty="0"/>
              <a:t>)</a:t>
            </a:r>
            <a:endParaRPr lang="en-CH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E9A2F-F5F7-410D-8E82-AE2296987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48" y="1600200"/>
            <a:ext cx="8693834" cy="4525963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</a:pPr>
            <a:r>
              <a:rPr lang="en-CH" sz="2800" dirty="0"/>
              <a:t>R</a:t>
            </a:r>
            <a:r>
              <a:rPr lang="fr-FR" sz="2800" dirty="0"/>
              <a:t>o</a:t>
            </a:r>
            <a:r>
              <a:rPr lang="en-CH" sz="2800" dirty="0"/>
              <a:t>l</a:t>
            </a:r>
            <a:r>
              <a:rPr lang="fr-FR" sz="2800" dirty="0"/>
              <a:t>e</a:t>
            </a:r>
            <a:r>
              <a:rPr lang="en-CH" sz="2800" dirty="0"/>
              <a:t> </a:t>
            </a:r>
            <a:r>
              <a:rPr lang="fr-FR" sz="2800" dirty="0"/>
              <a:t>o</a:t>
            </a:r>
            <a:r>
              <a:rPr lang="en-CH" sz="2800" dirty="0"/>
              <a:t>f </a:t>
            </a:r>
            <a:r>
              <a:rPr lang="fr-FR" sz="2800" dirty="0"/>
              <a:t>W</a:t>
            </a:r>
            <a:r>
              <a:rPr lang="en-CH" sz="2800" dirty="0"/>
              <a:t>M</a:t>
            </a:r>
            <a:r>
              <a:rPr lang="fr-FR" sz="2800" dirty="0"/>
              <a:t>O</a:t>
            </a:r>
            <a:r>
              <a:rPr lang="en-CH" sz="2800" dirty="0"/>
              <a:t>: </a:t>
            </a:r>
            <a:r>
              <a:rPr lang="fr-FR" sz="2800" dirty="0"/>
              <a:t>H</a:t>
            </a:r>
            <a:r>
              <a:rPr lang="en-CH" sz="2800" dirty="0"/>
              <a:t>e</a:t>
            </a:r>
            <a:r>
              <a:rPr lang="fr-FR" sz="2800" dirty="0"/>
              <a:t>l</a:t>
            </a:r>
            <a:r>
              <a:rPr lang="en-CH" sz="2800" dirty="0"/>
              <a:t>p</a:t>
            </a:r>
            <a:r>
              <a:rPr lang="fr-FR" sz="2800" dirty="0"/>
              <a:t>f</a:t>
            </a:r>
            <a:r>
              <a:rPr lang="en-CH" sz="2800" dirty="0"/>
              <a:t>u</a:t>
            </a:r>
            <a:r>
              <a:rPr lang="fr-FR" sz="2800" dirty="0"/>
              <a:t>l</a:t>
            </a:r>
            <a:r>
              <a:rPr lang="en-CH" sz="2800" dirty="0"/>
              <a:t> </a:t>
            </a:r>
            <a:r>
              <a:rPr lang="fr-FR" sz="2800" dirty="0"/>
              <a:t>t</a:t>
            </a:r>
            <a:r>
              <a:rPr lang="en-CH" sz="2800" dirty="0"/>
              <a:t>o </a:t>
            </a:r>
            <a:r>
              <a:rPr lang="fr-FR" sz="2800" dirty="0"/>
              <a:t>h</a:t>
            </a:r>
            <a:r>
              <a:rPr lang="en-CH" sz="2800" dirty="0"/>
              <a:t>a</a:t>
            </a:r>
            <a:r>
              <a:rPr lang="fr-FR" sz="2800" dirty="0"/>
              <a:t>v</a:t>
            </a:r>
            <a:r>
              <a:rPr lang="en-CH" sz="2800" dirty="0"/>
              <a:t>e W</a:t>
            </a:r>
            <a:r>
              <a:rPr lang="fr-FR" sz="2800" dirty="0"/>
              <a:t>M</a:t>
            </a:r>
            <a:r>
              <a:rPr lang="en-CH" sz="2800" dirty="0"/>
              <a:t>O </a:t>
            </a:r>
            <a:r>
              <a:rPr lang="en-US" sz="2800" dirty="0"/>
              <a:t>focus on building inclusive </a:t>
            </a:r>
            <a:r>
              <a:rPr lang="en-CH" sz="2800" dirty="0" err="1"/>
              <a:t>i</a:t>
            </a:r>
            <a:r>
              <a:rPr lang="fr-FR" sz="2800" dirty="0"/>
              <a:t>n</a:t>
            </a:r>
            <a:r>
              <a:rPr lang="en-CH" sz="2800" dirty="0"/>
              <a:t>t</a:t>
            </a:r>
            <a:r>
              <a:rPr lang="fr-FR" sz="2800" dirty="0"/>
              <a:t>e</a:t>
            </a:r>
            <a:r>
              <a:rPr lang="en-CH" sz="2800" dirty="0"/>
              <a:t>r</a:t>
            </a:r>
            <a:r>
              <a:rPr lang="fr-FR" sz="2800" dirty="0"/>
              <a:t>n</a:t>
            </a:r>
            <a:r>
              <a:rPr lang="en-CH" sz="2800" dirty="0"/>
              <a:t>a</a:t>
            </a:r>
            <a:r>
              <a:rPr lang="fr-FR" sz="2800" dirty="0"/>
              <a:t>t</a:t>
            </a:r>
            <a:r>
              <a:rPr lang="en-CH" sz="2800" dirty="0" err="1"/>
              <a:t>i</a:t>
            </a:r>
            <a:r>
              <a:rPr lang="fr-FR" sz="2800" dirty="0"/>
              <a:t>o</a:t>
            </a:r>
            <a:r>
              <a:rPr lang="en-CH" sz="2800" dirty="0"/>
              <a:t>n</a:t>
            </a:r>
            <a:r>
              <a:rPr lang="fr-FR" sz="2800" dirty="0"/>
              <a:t>a</a:t>
            </a:r>
            <a:r>
              <a:rPr lang="en-CH" sz="2800" dirty="0"/>
              <a:t>l </a:t>
            </a:r>
            <a:r>
              <a:rPr lang="fr-FR" sz="2800" dirty="0"/>
              <a:t>a</a:t>
            </a:r>
            <a:r>
              <a:rPr lang="en-CH" sz="2800" dirty="0"/>
              <a:t>n</a:t>
            </a:r>
            <a:r>
              <a:rPr lang="fr-FR" sz="2800" dirty="0"/>
              <a:t>d</a:t>
            </a:r>
            <a:r>
              <a:rPr lang="en-CH" sz="2800" dirty="0"/>
              <a:t> </a:t>
            </a:r>
            <a:r>
              <a:rPr lang="fr-FR" sz="2800" dirty="0"/>
              <a:t>r</a:t>
            </a:r>
            <a:r>
              <a:rPr lang="en-CH" sz="2800" dirty="0"/>
              <a:t>e</a:t>
            </a:r>
            <a:r>
              <a:rPr lang="fr-FR" sz="2800" dirty="0"/>
              <a:t>g</a:t>
            </a:r>
            <a:r>
              <a:rPr lang="en-CH" sz="2800" dirty="0" err="1"/>
              <a:t>i</a:t>
            </a:r>
            <a:r>
              <a:rPr lang="fr-FR" sz="2800" dirty="0"/>
              <a:t>o</a:t>
            </a:r>
            <a:r>
              <a:rPr lang="en-CH" sz="2800" dirty="0"/>
              <a:t>n</a:t>
            </a:r>
            <a:r>
              <a:rPr lang="fr-FR" sz="2800" dirty="0"/>
              <a:t>a</a:t>
            </a:r>
            <a:r>
              <a:rPr lang="en-CH" sz="2800" dirty="0"/>
              <a:t>l </a:t>
            </a:r>
            <a:r>
              <a:rPr lang="fr-FR" sz="2800" dirty="0"/>
              <a:t>c</a:t>
            </a:r>
            <a:r>
              <a:rPr lang="en-CH" sz="2800" dirty="0"/>
              <a:t>o</a:t>
            </a:r>
            <a:r>
              <a:rPr lang="fr-FR" sz="2800" dirty="0"/>
              <a:t>l</a:t>
            </a:r>
            <a:r>
              <a:rPr lang="en-CH" sz="2800" dirty="0"/>
              <a:t>l</a:t>
            </a:r>
            <a:r>
              <a:rPr lang="fr-FR" sz="2800" dirty="0"/>
              <a:t>a</a:t>
            </a:r>
            <a:r>
              <a:rPr lang="en-CH" sz="2800" dirty="0"/>
              <a:t>b</a:t>
            </a:r>
            <a:r>
              <a:rPr lang="fr-FR" sz="2800" dirty="0"/>
              <a:t>o</a:t>
            </a:r>
            <a:r>
              <a:rPr lang="en-CH" sz="2800" dirty="0"/>
              <a:t>r</a:t>
            </a:r>
            <a:r>
              <a:rPr lang="fr-FR" sz="2800" dirty="0"/>
              <a:t>a</a:t>
            </a:r>
            <a:r>
              <a:rPr lang="en-CH" sz="2800" dirty="0"/>
              <a:t>t</a:t>
            </a:r>
            <a:r>
              <a:rPr lang="fr-FR" sz="2800" dirty="0"/>
              <a:t>i</a:t>
            </a:r>
            <a:r>
              <a:rPr lang="en-CH" sz="2800" dirty="0"/>
              <a:t>o</a:t>
            </a:r>
            <a:r>
              <a:rPr lang="fr-FR" sz="2800" dirty="0"/>
              <a:t>n</a:t>
            </a:r>
            <a:r>
              <a:rPr lang="en-CH" sz="2800" dirty="0"/>
              <a:t> </a:t>
            </a:r>
            <a:r>
              <a:rPr lang="fr-FR" sz="2800" dirty="0"/>
              <a:t>a</a:t>
            </a:r>
            <a:r>
              <a:rPr lang="en-CH" sz="2800" dirty="0"/>
              <a:t>n</a:t>
            </a:r>
            <a:r>
              <a:rPr lang="fr-FR" sz="2800" dirty="0"/>
              <a:t>d</a:t>
            </a:r>
            <a:r>
              <a:rPr lang="en-CH" sz="2800" dirty="0"/>
              <a:t> </a:t>
            </a:r>
            <a:r>
              <a:rPr lang="fr-FR" sz="2800" dirty="0"/>
              <a:t>p</a:t>
            </a:r>
            <a:r>
              <a:rPr lang="en-CH" sz="2800" dirty="0"/>
              <a:t>a</a:t>
            </a:r>
            <a:r>
              <a:rPr lang="fr-FR" sz="2800" dirty="0"/>
              <a:t>r</a:t>
            </a:r>
            <a:r>
              <a:rPr lang="en-CH" sz="2800" dirty="0"/>
              <a:t>t</a:t>
            </a:r>
            <a:r>
              <a:rPr lang="fr-FR" sz="2800" dirty="0"/>
              <a:t>n</a:t>
            </a:r>
            <a:r>
              <a:rPr lang="en-CH" sz="2800" dirty="0"/>
              <a:t>e</a:t>
            </a:r>
            <a:r>
              <a:rPr lang="fr-FR" sz="2800" dirty="0"/>
              <a:t>r</a:t>
            </a:r>
            <a:r>
              <a:rPr lang="en-CH" sz="2800" dirty="0"/>
              <a:t>s</a:t>
            </a:r>
            <a:r>
              <a:rPr lang="fr-FR" sz="2800" dirty="0"/>
              <a:t>h</a:t>
            </a:r>
            <a:r>
              <a:rPr lang="en-CH" sz="2800" dirty="0" err="1"/>
              <a:t>i</a:t>
            </a:r>
            <a:r>
              <a:rPr lang="fr-FR" sz="2800" dirty="0"/>
              <a:t>p</a:t>
            </a:r>
            <a:r>
              <a:rPr lang="en-CH" sz="2800" dirty="0"/>
              <a:t>s,</a:t>
            </a:r>
            <a:r>
              <a:rPr lang="en-US" sz="2800" dirty="0"/>
              <a:t> to achieve “win-win”</a:t>
            </a:r>
            <a:r>
              <a:rPr lang="en-CH" sz="2800" dirty="0"/>
              <a:t> </a:t>
            </a:r>
            <a:r>
              <a:rPr lang="en-US" sz="2800" dirty="0"/>
              <a:t>outcomes. </a:t>
            </a:r>
            <a:endParaRPr lang="en-CH" sz="2800" dirty="0"/>
          </a:p>
          <a:p>
            <a:pPr>
              <a:spcBef>
                <a:spcPts val="600"/>
              </a:spcBef>
            </a:pPr>
            <a:r>
              <a:rPr lang="en-CH" sz="2800" dirty="0"/>
              <a:t>T</a:t>
            </a:r>
            <a:r>
              <a:rPr lang="fr-FR" sz="2800" dirty="0"/>
              <a:t>h</a:t>
            </a:r>
            <a:r>
              <a:rPr lang="en-CH" sz="2800" dirty="0"/>
              <a:t>e </a:t>
            </a:r>
            <a:r>
              <a:rPr lang="fr-FR" sz="2800" dirty="0"/>
              <a:t>f</a:t>
            </a:r>
            <a:r>
              <a:rPr lang="en-CH" sz="2800" dirty="0"/>
              <a:t>u</a:t>
            </a:r>
            <a:r>
              <a:rPr lang="fr-FR" sz="2800" dirty="0"/>
              <a:t>t</a:t>
            </a:r>
            <a:r>
              <a:rPr lang="en-CH" sz="2800" dirty="0"/>
              <a:t>u</a:t>
            </a:r>
            <a:r>
              <a:rPr lang="fr-FR" sz="2800" dirty="0"/>
              <a:t>r</a:t>
            </a:r>
            <a:r>
              <a:rPr lang="en-CH" sz="2800" dirty="0"/>
              <a:t>e </a:t>
            </a:r>
            <a:r>
              <a:rPr lang="fr-FR" sz="2800" dirty="0"/>
              <a:t>r</a:t>
            </a:r>
            <a:r>
              <a:rPr lang="en-CH" sz="2800" dirty="0"/>
              <a:t>o</a:t>
            </a:r>
            <a:r>
              <a:rPr lang="fr-FR" sz="2800" dirty="0"/>
              <a:t>l</a:t>
            </a:r>
            <a:r>
              <a:rPr lang="en-CH" sz="2800" dirty="0"/>
              <a:t>e </a:t>
            </a:r>
            <a:r>
              <a:rPr lang="fr-FR" sz="2800" dirty="0"/>
              <a:t>o</a:t>
            </a:r>
            <a:r>
              <a:rPr lang="en-CH" sz="2800" dirty="0"/>
              <a:t>f </a:t>
            </a:r>
            <a:r>
              <a:rPr lang="fr-FR" sz="2800" dirty="0"/>
              <a:t>W</a:t>
            </a:r>
            <a:r>
              <a:rPr lang="en-CH" sz="2800" dirty="0"/>
              <a:t>M</a:t>
            </a:r>
            <a:r>
              <a:rPr lang="fr-FR" sz="2800" dirty="0"/>
              <a:t>O</a:t>
            </a:r>
            <a:r>
              <a:rPr lang="en-CH" sz="2800" dirty="0"/>
              <a:t> </a:t>
            </a:r>
            <a:r>
              <a:rPr lang="fr-FR" sz="2800" dirty="0"/>
              <a:t>i</a:t>
            </a:r>
            <a:r>
              <a:rPr lang="en-CH" sz="2800" dirty="0"/>
              <a:t>n </a:t>
            </a:r>
            <a:r>
              <a:rPr lang="fr-FR" sz="2800" dirty="0"/>
              <a:t>s</a:t>
            </a:r>
            <a:r>
              <a:rPr lang="en-CH" sz="2800" dirty="0"/>
              <a:t>u</a:t>
            </a:r>
            <a:r>
              <a:rPr lang="fr-FR" sz="2800" dirty="0"/>
              <a:t>p</a:t>
            </a:r>
            <a:r>
              <a:rPr lang="en-CH" sz="2800" dirty="0"/>
              <a:t>p</a:t>
            </a:r>
            <a:r>
              <a:rPr lang="fr-FR" sz="2800" dirty="0"/>
              <a:t>o</a:t>
            </a:r>
            <a:r>
              <a:rPr lang="en-CH" sz="2800" dirty="0"/>
              <a:t>r</a:t>
            </a:r>
            <a:r>
              <a:rPr lang="fr-FR" sz="2800" dirty="0"/>
              <a:t>t</a:t>
            </a:r>
            <a:r>
              <a:rPr lang="en-CH" sz="2800" dirty="0" err="1"/>
              <a:t>i</a:t>
            </a:r>
            <a:r>
              <a:rPr lang="fr-FR" sz="2800" dirty="0"/>
              <a:t>n</a:t>
            </a:r>
            <a:r>
              <a:rPr lang="en-CH" sz="2800" dirty="0"/>
              <a:t>g Public-P</a:t>
            </a:r>
            <a:r>
              <a:rPr lang="fr-FR" sz="2800" dirty="0"/>
              <a:t>r</a:t>
            </a:r>
            <a:r>
              <a:rPr lang="en-CH" sz="2800" dirty="0" err="1"/>
              <a:t>ivate</a:t>
            </a:r>
            <a:r>
              <a:rPr lang="en-CH" sz="2800" dirty="0"/>
              <a:t> E</a:t>
            </a:r>
            <a:r>
              <a:rPr lang="fr-FR" sz="2800" dirty="0"/>
              <a:t>n</a:t>
            </a:r>
            <a:r>
              <a:rPr lang="en-CH" sz="2800" dirty="0"/>
              <a:t>t</a:t>
            </a:r>
            <a:r>
              <a:rPr lang="fr-FR" sz="2800" dirty="0"/>
              <a:t>e</a:t>
            </a:r>
            <a:r>
              <a:rPr lang="en-CH" sz="2800" dirty="0" err="1"/>
              <a:t>rprise</a:t>
            </a:r>
            <a:r>
              <a:rPr lang="en-CH" sz="2800" dirty="0"/>
              <a:t> </a:t>
            </a:r>
            <a:r>
              <a:rPr lang="fr-FR" sz="2800" dirty="0"/>
              <a:t>c</a:t>
            </a:r>
            <a:r>
              <a:rPr lang="en-CH" sz="2800" dirty="0"/>
              <a:t>o</a:t>
            </a:r>
            <a:r>
              <a:rPr lang="fr-FR" sz="2800" dirty="0"/>
              <a:t>u</a:t>
            </a:r>
            <a:r>
              <a:rPr lang="en-CH" sz="2800" dirty="0"/>
              <a:t>l</a:t>
            </a:r>
            <a:r>
              <a:rPr lang="fr-FR" sz="2800" dirty="0"/>
              <a:t>d</a:t>
            </a:r>
            <a:r>
              <a:rPr lang="en-CH" sz="2800" dirty="0"/>
              <a:t> </a:t>
            </a:r>
            <a:r>
              <a:rPr lang="fr-FR" sz="2800" dirty="0"/>
              <a:t>i</a:t>
            </a:r>
            <a:r>
              <a:rPr lang="en-CH" sz="2800" dirty="0"/>
              <a:t>n</a:t>
            </a:r>
            <a:r>
              <a:rPr lang="fr-FR" sz="2800" dirty="0"/>
              <a:t>c</a:t>
            </a:r>
            <a:r>
              <a:rPr lang="en-CH" sz="2800" dirty="0"/>
              <a:t>l</a:t>
            </a:r>
            <a:r>
              <a:rPr lang="fr-FR" sz="2800" dirty="0"/>
              <a:t>u</a:t>
            </a:r>
            <a:r>
              <a:rPr lang="en-CH" sz="2800" dirty="0"/>
              <a:t>d</a:t>
            </a:r>
            <a:r>
              <a:rPr lang="fr-FR" sz="2800" dirty="0"/>
              <a:t>e</a:t>
            </a:r>
            <a:r>
              <a:rPr lang="en-CH" sz="2800" dirty="0"/>
              <a:t>: </a:t>
            </a:r>
          </a:p>
          <a:p>
            <a:pPr lvl="1">
              <a:spcBef>
                <a:spcPts val="600"/>
              </a:spcBef>
            </a:pPr>
            <a:r>
              <a:rPr lang="en-CH" dirty="0"/>
              <a:t>Id</a:t>
            </a:r>
            <a:r>
              <a:rPr lang="fr-FR" dirty="0"/>
              <a:t>e</a:t>
            </a:r>
            <a:r>
              <a:rPr lang="en-CH" dirty="0"/>
              <a:t>n</a:t>
            </a:r>
            <a:r>
              <a:rPr lang="fr-FR" dirty="0"/>
              <a:t>t</a:t>
            </a:r>
            <a:r>
              <a:rPr lang="en-CH" dirty="0" err="1"/>
              <a:t>i</a:t>
            </a:r>
            <a:r>
              <a:rPr lang="fr-FR" dirty="0"/>
              <a:t>f</a:t>
            </a:r>
            <a:r>
              <a:rPr lang="en-CH" dirty="0"/>
              <a:t>y</a:t>
            </a:r>
            <a:r>
              <a:rPr lang="fr-FR" dirty="0"/>
              <a:t>i</a:t>
            </a:r>
            <a:r>
              <a:rPr lang="en-CH" dirty="0"/>
              <a:t>n</a:t>
            </a:r>
            <a:r>
              <a:rPr lang="fr-FR" dirty="0"/>
              <a:t>g</a:t>
            </a:r>
            <a:r>
              <a:rPr lang="en-CH" dirty="0"/>
              <a:t> the</a:t>
            </a:r>
            <a:r>
              <a:rPr lang="en-US" dirty="0"/>
              <a:t> public interest</a:t>
            </a:r>
            <a:r>
              <a:rPr lang="en-CH" dirty="0"/>
              <a:t>;</a:t>
            </a:r>
            <a:r>
              <a:rPr lang="en-US" dirty="0"/>
              <a:t> </a:t>
            </a:r>
            <a:endParaRPr lang="en-CH" dirty="0"/>
          </a:p>
          <a:p>
            <a:pPr lvl="1">
              <a:spcBef>
                <a:spcPts val="600"/>
              </a:spcBef>
            </a:pPr>
            <a:r>
              <a:rPr lang="en-CH" dirty="0"/>
              <a:t>P</a:t>
            </a:r>
            <a:r>
              <a:rPr lang="en-US" dirty="0" err="1"/>
              <a:t>ursu</a:t>
            </a:r>
            <a:r>
              <a:rPr lang="en-CH" dirty="0" err="1"/>
              <a:t>i</a:t>
            </a:r>
            <a:r>
              <a:rPr lang="fr-FR" dirty="0"/>
              <a:t>n</a:t>
            </a:r>
            <a:r>
              <a:rPr lang="en-CH" dirty="0"/>
              <a:t>g</a:t>
            </a:r>
            <a:r>
              <a:rPr lang="en-US" dirty="0"/>
              <a:t> the common progress of</a:t>
            </a:r>
            <a:r>
              <a:rPr lang="en-CH" dirty="0"/>
              <a:t> </a:t>
            </a:r>
            <a:r>
              <a:rPr lang="en-US" dirty="0"/>
              <a:t>Members</a:t>
            </a:r>
            <a:r>
              <a:rPr lang="ja-JP" altLang="en-US" dirty="0"/>
              <a:t>’</a:t>
            </a:r>
            <a:r>
              <a:rPr lang="en-US" dirty="0"/>
              <a:t>capabilities</a:t>
            </a:r>
            <a:r>
              <a:rPr lang="en-CH" dirty="0"/>
              <a:t>; </a:t>
            </a:r>
          </a:p>
          <a:p>
            <a:pPr lvl="1">
              <a:spcBef>
                <a:spcPts val="600"/>
              </a:spcBef>
            </a:pPr>
            <a:r>
              <a:rPr lang="en-CH" dirty="0"/>
              <a:t>F</a:t>
            </a:r>
            <a:r>
              <a:rPr lang="en-US" dirty="0" err="1"/>
              <a:t>ormulat</a:t>
            </a:r>
            <a:r>
              <a:rPr lang="en-CH" dirty="0" err="1"/>
              <a:t>i</a:t>
            </a:r>
            <a:r>
              <a:rPr lang="fr-FR" dirty="0"/>
              <a:t>n</a:t>
            </a:r>
            <a:r>
              <a:rPr lang="en-CH" dirty="0"/>
              <a:t>g</a:t>
            </a:r>
            <a:r>
              <a:rPr lang="en-US" dirty="0"/>
              <a:t> international </a:t>
            </a:r>
            <a:r>
              <a:rPr lang="en-CH" dirty="0"/>
              <a:t>g</a:t>
            </a:r>
            <a:r>
              <a:rPr lang="fr-FR" dirty="0"/>
              <a:t>u</a:t>
            </a:r>
            <a:r>
              <a:rPr lang="en-CH" dirty="0" err="1"/>
              <a:t>idance</a:t>
            </a:r>
            <a:r>
              <a:rPr lang="en-CH" dirty="0"/>
              <a:t> for all </a:t>
            </a:r>
            <a:r>
              <a:rPr lang="fr-FR" dirty="0"/>
              <a:t>e</a:t>
            </a:r>
            <a:r>
              <a:rPr lang="en-CH" dirty="0"/>
              <a:t>n</a:t>
            </a:r>
            <a:r>
              <a:rPr lang="fr-FR" dirty="0"/>
              <a:t>t</a:t>
            </a:r>
            <a:r>
              <a:rPr lang="en-CH" dirty="0" err="1"/>
              <a:t>i</a:t>
            </a:r>
            <a:r>
              <a:rPr lang="fr-FR" dirty="0"/>
              <a:t>t</a:t>
            </a:r>
            <a:r>
              <a:rPr lang="en-CH" dirty="0" err="1"/>
              <a:t>i</a:t>
            </a:r>
            <a:r>
              <a:rPr lang="fr-FR" dirty="0"/>
              <a:t>e</a:t>
            </a:r>
            <a:r>
              <a:rPr lang="en-CH" dirty="0"/>
              <a:t>s </a:t>
            </a:r>
            <a:r>
              <a:rPr lang="en-US" dirty="0"/>
              <a:t>to jointly improve global </a:t>
            </a:r>
            <a:r>
              <a:rPr lang="en-US" dirty="0" err="1"/>
              <a:t>meteorologi</a:t>
            </a:r>
            <a:r>
              <a:rPr lang="en-CH" dirty="0"/>
              <a:t>c</a:t>
            </a:r>
            <a:r>
              <a:rPr lang="fr-FR" dirty="0"/>
              <a:t>a</a:t>
            </a:r>
            <a:r>
              <a:rPr lang="en-CH" dirty="0"/>
              <a:t>l </a:t>
            </a:r>
            <a:r>
              <a:rPr lang="en-US" dirty="0"/>
              <a:t>service capabilities.</a:t>
            </a:r>
          </a:p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053128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_dark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</a:rPr>
              <a:t>Thank you</a:t>
            </a:r>
          </a:p>
          <a:p>
            <a:r>
              <a:rPr lang="en-US" sz="4800" dirty="0">
                <a:solidFill>
                  <a:schemeClr val="bg1"/>
                </a:solidFill>
              </a:rPr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</p:sld>
</file>

<file path=ppt/theme/theme1.xml><?xml version="1.0" encoding="utf-8"?>
<a:theme xmlns:a="http://schemas.openxmlformats.org/drawingml/2006/main" name="WMO_Powerpoint_en_fr_altern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834091D5B0C94D8108F014D23BDF71" ma:contentTypeVersion="12" ma:contentTypeDescription="Create a new document." ma:contentTypeScope="" ma:versionID="5800175e4378270c66b568ee85f7696e">
  <xsd:schema xmlns:xsd="http://www.w3.org/2001/XMLSchema" xmlns:xs="http://www.w3.org/2001/XMLSchema" xmlns:p="http://schemas.microsoft.com/office/2006/metadata/properties" xmlns:ns3="7bc8308d-f7e9-4686-b227-cecfccfd43d5" xmlns:ns4="ccb8ed09-3f14-450a-91b1-d0dcc567a369" targetNamespace="http://schemas.microsoft.com/office/2006/metadata/properties" ma:root="true" ma:fieldsID="595c4572037a7fbca0ec0623e93f8eeb" ns3:_="" ns4:_="">
    <xsd:import namespace="7bc8308d-f7e9-4686-b227-cecfccfd43d5"/>
    <xsd:import namespace="ccb8ed09-3f14-450a-91b1-d0dcc567a36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Details" minOccurs="0"/>
                <xsd:element ref="ns4:SharedWithUser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c8308d-f7e9-4686-b227-cecfccfd43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b8ed09-3f14-450a-91b1-d0dcc567a369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6A2F32D-A78E-47A7-B953-648441970C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63430F-FF18-4D70-BF57-DB13C815EC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c8308d-f7e9-4686-b227-cecfccfd43d5"/>
    <ds:schemaRef ds:uri="ccb8ed09-3f14-450a-91b1-d0dcc567a3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C80A64-A65D-4DEE-8C95-94366D3207DE}">
  <ds:schemaRefs>
    <ds:schemaRef ds:uri="ccb8ed09-3f14-450a-91b1-d0dcc567a369"/>
    <ds:schemaRef ds:uri="http://schemas.microsoft.com/office/infopath/2007/PartnerControls"/>
    <ds:schemaRef ds:uri="http://schemas.microsoft.com/office/2006/documentManagement/types"/>
    <ds:schemaRef ds:uri="7bc8308d-f7e9-4686-b227-cecfccfd43d5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WMO2016_Powerpoint_STANDARD_blue_en_fr</Template>
  <TotalTime>222</TotalTime>
  <Words>1041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Courier New</vt:lpstr>
      <vt:lpstr>WMO_Powerpoint_en_fr_alternate</vt:lpstr>
      <vt:lpstr>PowerPoint Presentation</vt:lpstr>
      <vt:lpstr>Key Messages (I)</vt:lpstr>
      <vt:lpstr>Key Messages (II)</vt:lpstr>
      <vt:lpstr>Key Messages (III)</vt:lpstr>
      <vt:lpstr>Key Messages (IV)</vt:lpstr>
      <vt:lpstr>PowerPoint Presentation</vt:lpstr>
    </vt:vector>
  </TitlesOfParts>
  <Company>WMO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Susana Rodriguez</dc:creator>
  <cp:lastModifiedBy>Bonnie Galvin</cp:lastModifiedBy>
  <cp:revision>8</cp:revision>
  <cp:lastPrinted>2022-06-20T14:26:44Z</cp:lastPrinted>
  <dcterms:created xsi:type="dcterms:W3CDTF">2021-03-29T07:51:51Z</dcterms:created>
  <dcterms:modified xsi:type="dcterms:W3CDTF">2022-06-20T16:42:45Z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0x010100D1834091D5B0C94D8108F014D23BDF71</vt:lpwstr>
  </property>
</Properties>
</file>